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74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/>
    <p:restoredTop sz="94609"/>
  </p:normalViewPr>
  <p:slideViewPr>
    <p:cSldViewPr snapToGrid="0" snapToObjects="1">
      <p:cViewPr varScale="1">
        <p:scale>
          <a:sx n="151" d="100"/>
          <a:sy n="151" d="100"/>
        </p:scale>
        <p:origin x="520" y="200"/>
      </p:cViewPr>
      <p:guideLst/>
    </p:cSldViewPr>
  </p:slideViewPr>
  <p:outlineViewPr>
    <p:cViewPr>
      <p:scale>
        <a:sx n="33" d="100"/>
        <a:sy n="33" d="100"/>
      </p:scale>
      <p:origin x="0" y="-14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55.7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510 548 24575,'-48'0'0,"-16"0"0,36 0 0,-12 0 0,10 9 0,17-3 0,-5 7 0,11-6 0,-20 19 0,15-14 0,-14 15 0,-1-1 0,15-14 0,-47 47 0,43-43 0,-24 27 0,33-32 0,-7 11 0,5-5 0,-1 12 0,7-12 0,3 28 0,0-25 0,0 57 0,9-14 0,-7 8 0,11-16 0,-5-9 0,-3-3 0,10 24 0,-13-16 0,20 12 0,-11-12 0,9-7 0,3 17 0,-13-44 0,10 27 0,-5-4 0,-1-11 0,1 12 0,-1-27 0,0 8 0,1-6 0,3 3 0,12 10 0,4 2 0,0 4 0,8 34 0,-24-45 0,29 60 0,2-42 0,10 24 0,12-26 0,-19 6 0,-2-33 0,21 28 0,0-18 0,15 7-492,-29-16 0,0 2 340,-5 4 1,3 0 151,31 1 0,12 0 0,-11 5 0,6 4 0,1-3 0,-3-6 0,1-2 0,3 1-246,-15-1 0,2 1 0,0-1 0,-2-1-82,14 1 0,-4-2 0,1 3 0,2 6 0,0 2 0,0-1 0,1-6 0,1-2 0,-1 3 0,-4 8 0,-2 3 0,-3-4 0,-13-12 0,-3-4 0,-2 0-164,19 11 0,-3 0 0,3 1 0,-3-3 0,-18-8 0,0 0 0,25 10 0,0 0 259,-19-7 0,0 0 233,14 1 0,3 2 491,6 10 1,0 2-247,-6-5 1,1-1-246,-17-5 0,3 1 0,-2-1 0,17 5 0,1-2 0,-14-6 0,3-1 0,-1 2 309,-8 1 0,-2 2 0,3 0-309,8-3 0,2-2 0,-1 4 0,-6 3 0,-2 3 0,7-2 0,9-5 0,10-3 0,0 0 0,-7-1 0,-2 4 0,-7-1 0,7-2-163,3-2 1,7-1 0,0-2-1,-10-1 163,-10-1 0,-6-1 0,0-1 0,6 1 0,1-1 0,-2 2-143,-8 2 1,-1 2-1,1-2 143,3-5 0,1-2 0,0 0 0,-6 3 0,0 1 0,1-3 0,4-4 0,1-3 0,0 0 0,-4 1 0,-1 0 0,1 0 0,-2 0 0,1 0 0,-1 0 0,0 0 0,-1 0 0,-1 0 0,22 0 0,-1 0 0,6 0 0,1 0 0,-28 0 0,2 0 0,-1 0 0,30 6 0,0 0 0,-24-5 0,1 0 0,0 0 0,0 2 0,-1 0 0,1 2-121,1 3 0,-1 1 1,2-1 120,4-7 0,1-1 0,-1 5 0,-5 9 0,-1 5 0,1-5 0,4-10 0,1-4 0,-2 1 0,-7 7 0,-1 1 0,-2-2 228,27-6 0,1-2-228,-27 1 0,3 0 0,0 0 0,2 0 0,1 0 0,0 0 195,2 0 1,1 0 0,0 0-196,6 0 0,2 0 0,-4 0 0,-12 0 0,-2 0 0,0 0-67,0 0 0,0 0 1,1 0 66,4 0 0,1 0 0,0 0 0,-4 0 0,-1 0 0,1 0 0,3 0 0,1 0 0,0 0 0,-5 0 0,-1 0 0,0 0 0,0 0 0,1 0 0,-1 0 0,0 0 0,1 0 0,-1 0 0,1 0 0,0 0 0,-2 0 0,28 0 0,1 0 0,-25 0 0,2 0 0,0 0 0,-4 0 0,0 0 0,2 0 0,8 0 0,2 0 0,0 0 0,-6 0 0,-1 0 0,1 0 0,5-3 0,0-2 0,-3 1 0,21-3 0,-2 0 0,-23-1 0,1-1 0,-4-1 0,11-7 0,-3 0 0,7 4 0,-3-1 0,-13-2 0,-2-1 491,2-5 1,-3 0-272,-13 7 0,-1-2-220,5-13 0,-2-2 0,21-17 0,-32 16 0,1-5 0,3-12 0,-3-1 0,-9 13 0,-2 1 0,4-9 0,0-1 0,-5 7 0,0 1 0,35-32 0,-36 26 0,-1 0 0,3 4 0,-3 2 0,5-30 0,-2 22 0,1-1 0,-9 4 0,-1 0 0,5-1 0,0-2 0,2-10 0,-4 0 0,1-18 0,2-8 983,-21 44-158,-6 9 158,-1 6 0,1-23 0,-5-5 0,6 9 0,5-34-398,-2 13-585,0 14 0,0-2 0,-7-19 0,8 9 0,-1 0 0,-6-16 0,2 28 0,0-1 0,-5-44 0,15 40 0,-11-28 983,10 40-908,-14-3-75,0 30 0,0-14 0,0 17 0,0-5 0,-4 0 0,-1 8 0,-3-11 0,-11 6 0,6 0 0,-16-5 0,-18-16 0,-37-11-492,21 8 0,-7-3 164,11 11 0,-5 2 0,-2-2 0,-9-4 0,-3-2 0,-2 1 0,-3 0 0,-3 1 0,-8-4 131,11 6 0,-9-3 1,-2-1-1,0 0 0,5 2-49,-2-2 0,3 1 0,1 0 0,-4 0 49,4 2 0,-4-1 1,-1 0-1,2 1 0,5 3-49,3 0 0,4 2 0,2 2 0,3 2-82,-6 0 0,3 4 0,-1-2 0,-8-4 0,-1-1 0,2 4 0,12 8 0,1 3 0,2-2-9,-28-11 1,1 3 336,29 16 0,-2 3 0,5 1 0,-10-3 0,2 2 278,-4 3 1,-1 2-279,-6-1 0,1 0 0,17 0 0,0 0 0,-26 0 0,-3 0 380,9 0 1,-3 0-381,21 0 0,-3 0 0,-1 0 0,-8 0 0,-3 0 0,-1 0 0,-3 0 0,-2 0 0,-1 0 246,-8 0 0,-1 0 0,-1 0-246,0 0 0,-1 0 0,0 0 0,22 0 0,0 0 0,0 0 0,-2 0-246,-6 0 0,-1 0 0,0 0 0,1 0 103,5 0 1,1 0 0,0 0 0,-1 0 142,-5 0 0,-1 0 0,0 0 0,1 0 0,7 0 0,0 0 0,1 0 0,0 0 0,-1 0 0,0 0 0,1 0 0,0 0 0,-22 0 0,1 0 0,-1 0 0,19 0 0,-1 0 0,-1 0 0,3 0 0,-16 0 0,1 0 0,-1 0 0,19 0 0,-1 0 0,0 0 0,1 0 0,-17 0 0,1 0 0,1 0 0,4 0 0,1 0 0,-1 0 0,-4 0 0,0 0 0,1 0 0,3 0 0,1 0 0,-1 0-328,-10 0 0,-1 0 0,1 0 218,3 0 1,2 0-1,-2 0 110,-3 0 0,0 0 0,0 0 0,-1 0 0,1 0 0,0 0 0,3 0 0,2 0 0,-2 0 0,-3 0 0,0 0 0,-1 0 0,1 0 0,-1 0 0,2 0 0,7 0 0,2 0 0,-1 0 0,-9 0 0,0 0 0,3 0 0,16 0 0,3 0 0,-1 0-65,-8 0 1,-2 0 0,4 0 64,11 0 0,2 0 0,-1 0 0,-2 0 0,-2 0 0,-1 0 0,-3 0 0,-1 0 0,0 0 0,3 0 0,1 0 0,-3 0 48,-16 0 0,-4 0 0,2 0-48,7 0 0,2 0 0,-1 0 0,1 0 0,0 0 0,1 0 184,6 0 0,1 0 0,1 0-184,3 0 0,1 0 0,2 0 330,-18 0 0,1 0-330,-5 0 0,6 0 456,34 0 0,3 0-456,-6 0 0,2 0 983,-15 0 0,12 0 0,-2 0 0,33 0 0,-12 0 0,-5 7 0,28-5 0,-28 6 0,32-8 0,-17 0-581,-9 14-402,-13-10 0,-30 11 0,26-9 0,-6-1 0,-31 1 0,-2 1-492,18 4 0,2 0 263,-10-5 1,6 1 228,-4 17 0,43-20 0,6 10 0,27-14 0,-4 0 0,3 0 0,-2 0 983,-8 0-525,8 4-458,-11-4 0,9 7 0,4-6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8.1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68 2000 24575,'-36'-85'0,"19"18"0,5-8 0,9 8 0,5-4 0,-1-4-328,-1-15 0,0-4 0,0 0 0,0-1 0,-1 0 0,2 2 0,2 3 0,1 2 0,1 2 0,-1 9 0,0 2 0,2 3-164,4-17 0,4 5 0,2 13 0,0 5 0,-5 12 0,0 6-71,12-12 563,-15 26 983,-1 30 0,8 31 0,14 60-492,-3-27 1,1 6-283,0 19 1,-2 3-210,0-1 0,0-1 0,-2-7 0,-1-1 0,-2 6 0,-2 1 0,-5-6 0,0-1 0,4-6 0,-3-2 0,-13-9 0,0-4 850,17 10-850,-15 11 0,11-38 0,-13 12 0,3-34 0,-4-14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8.43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1 186 24575,'18'-29'0,"18"1"0,22-6 0,-5 15 0,-7-12 0,-16 16 0,-17 6 0,5-1 0,-11 3 0,3 6 0,9-2 0,-9 3 0,4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8.9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947 2 24575,'-76'-1'0,"10"19"0,2 13 0,-3 11-492,17 1 0,-1 6 164,-11 1 0,-8 3 0,7 2-164,0 15 0,6 2 0,-3 7 0,5 4 0,15-5 0,9 2 73,10-9 1,6-1 909,1-7 1,3-4-208,1 16-284,10-30 0,0-32 983,3 5 0,1-11 0,3 1 0,27 3-425,6 9-558,27-2 0,16 8 0,-12-9 0,11 2 0,-15-3 0,-16-6 0,-14-3 0,-16-7 0,-10 0 0,3-3 0,-2-1 0,-5-3 0,-1-1 0,-2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9.4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0 286 24575,'75'-26'0,"-17"0"0,20-11 0,-22 6 0,-7 1 0,0 1 0,6 3 0,0-3 0,-25 25 0,-14 4 0,3-4 0,-5 4 0,-6-4 0,2 4 0,3 0 0,-1 0 0,6-6 0,-4 4 0,1-4 0,7 1 0,-6 1 0,6-2 0,-8 0 0,-6 5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9.9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 1 24575,'0'70'0,"0"0"0,0 0 0,0 7 0,0 2 0,0-1 0,0-8 0,0 0 0,0 2-328,0 12 0,0 4 0,0-1 0,0 1 0,0 0 0,0-1 0,-1-4 0,0 0 0,3-1 0,4-1 0,3 0 0,-1-4-164,-1 14 0,2-5 0,9 2 0,0-7-492,-1 9 0,4-11 0,-14-58 1967,5-3 0,3-14 0,6-1 0,26-3 0,5-15 0,-12 8 0,-3-15-738,-26 11 1,-3 3 0,-2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40.8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1004 24575,'0'-95'0,"0"42"0,0 2 0,0-20-492,0 8 0,0-4 0,0 12 0,0 0 229,0-15 0,0 2 1027,0-19-764,0 9 418,4 50-418,24-40 0,-15 49 0,21-24 983,-22 38-680,10-11-277,-6 14-26,13-8 0,-15 10 0,30 0 0,-30 0 0,46 8 0,-22 30 0,0-6 0,1 3 0,14 44 0,-15-20 0,-1 2-984,3 29 808,-10-17 1,-3 4 175,-7-8 0,-5 3 0,-1 14 0,-3 1 0,-4-7 0,-3-3 0,-4-8 0,0 0 0,1 6 0,-2-1 0,-7-19 0,-3 0 0,2 20 0,-7-1 0,-14-17 0,-4-2 0,4 14 0,-1-3 0,-3-20 0,-3-3-176,0 6 0,2-4 176,-11-7 0,3-5 0,25-20 0,20-6 0,58-3 0,23 0 0,-9-4 0,5 0-139,-8 0 1,-1 0 138,8 0 0,-2 0 0,-15 0 0,-1 0-23,1 0-1,-4 0 24,30 0 0,-5 0 0,-38-4 0,-6-3 0,-24-4 0,-6 3 0,-2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0.41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6054 366 24575,'-75'28'0,"24"-3"0,1 0 0,-8 3 0,7-1 0,-4 0-984,-31 13 492,5-11 0,-7 4 164,29-6 0,-1 3 0,-2-1 0,-15 2 0,-5 1 0,1 1 0,1 1 0,0 3 0,-3-1 82,10-5 0,-1 1 0,-1 0 0,-1 0 0,1 0 0,-1 0 0,-1 1 0,-1 0 0,-4 3 0,-3 1 0,1 0 0,0 0 0,-1 0 0,1-1 0,0 1 0,1 0 0,1-1 0,1 0 0,1 0 0,-2 2 0,-2 1 0,-1 0 0,1 2 0,1-1 0,6-1 0,0 0 0,1 1 0,1 3 0,2 1 0,0 3 0,1 0 0,2 0 0,4-4 0,2 0 0,1 0 0,1 1 161,-15 15 1,3 2 0,2-2 302,7-5 0,2-1 1,1 2-219,2 2 0,2 2 0,2-1 327,11-6 1,2-1 0,0 2-167,-5 7 0,0 2 0,3-2-161,-9 16 0,6 0 0,6 1 0,5 4 0,11-19 0,3 2 0,1 0 491,-5 25 1,3 2-392,6-13 0,0 4 1,-3-2-101,-3-4 0,-2-2 0,-1 4 0,6-8 0,-1 4 0,1 0 0,0-2 0,-3 13 0,1-2 0,-3 5-220,-1-3 0,-2 5 0,0 1 0,4-4 220,2 10 0,5-3 0,-4 6 0,2-22 0,-3 4 0,-1 2 0,0 0 0,2-4 0,-2 8 0,1-4 0,1 1 0,0 4 0,5-6 0,0 2 0,2 3 0,-1-1 0,1-2-246,-4 13 0,0-2 0,2 0 0,4 2 49,6-15 0,3 1 1,2 1-1,0 0 0,0-1 174,-1-3 0,0 0 0,0-1 1,0 1-1,2 0-174,0 2 0,1 1 1,0 0-1,0-1 0,1-1 168,-1 13 0,0-3 0,0 1 0,0 0 29,0 6 0,0 1 0,0-1 0,0 0 0,0-6 0,0 0 0,0-1 0,0-1 0,0-2 0,0-1 0,0 0 0,0 0 0,0-1 0,0 0 0,0 0 0,0-2-30,0-5 1,0-1 0,0-1 0,0-1 29,-1 23 0,1-2 0,1 3 0,0-21 0,1 3 0,2-1 0,2-1 0,1-5 0,3-1 0,2 0 0,0 1 0,1 6 0,1 1 0,1 0 0,3-1 0,4-3 0,2-1 0,2 0 0,1 1-45,1 4 1,1 1 0,0-1-1,1-1 45,-1-5 0,-1-1 0,1-1 0,2 0 0,3 4 0,2 1 0,0-1 0,0-1 245,-4-3 1,-1-2 0,1 1 0,3 2-87,0-4 0,3 3 0,1 1 0,0-2 0,-2-4-159,-2 2 0,-1-4 0,0-1 0,1 1 0,2 6 0,2 2 0,-1-3 0,-2-10 0,8 3 0,2-9 0,16 4 0,8-8 0,3-13 0,6-6 0,-8-6 0,5-1 0,1-3 181,2-4 1,1-3 0,5-1-182,-8-2 0,5 0 0,1-1 0,1 0-224,3-2 0,1 0 0,1 0 0,4 1 224,-6 2 0,2 1 0,2 1 0,1-1 0,0 0-117,2-2 1,1 0 0,0 0 0,1 0 0,-1-1 116,4 0 0,1 0 0,0 0 0,-1 0 0,-2 1-197,-6 1 0,-1 0 1,-2 1-1,0-1 0,-1-1 140,14 0 0,-1-1 1,-1 0-1,-3 0 57,-7-1 0,-1 1 0,-2 0 0,-3-2 85,10 0 1,-4-1 0,0-3-86,3-4 0,1-3 0,-7 0 491,5 2 1,-5-2-366,-7-6 1,-5-4 364,-17-2 1,-5-6-1,-10-9 1,-2-5-1,1-2 1,-3-3-1,-6-3 1,0 0 491,33-27-544,-35 25 1,0-1-440,12-1 0,0 1 0,-12 4 0,4-1 0,18-3 0,10-2 0,-4 4 0,-7 1 0,-1 1 491,31-18 1,-1-2-235,-19 7 1,-7 1-258,-10 10 0,-1-2 0,11-19 0,0-4 0,-7 1 0,-1-2 175,6-14 1,-2-3-176,-5-5 0,1 1 0,3 7 0,0-2 0,-17 19 0,-1-4 0,-2 2 0,-2 5 0,-2 1 0,2-2 0,6-10 0,1-3 0,-1 1 0,-1 4 0,-1 0 0,1 1 0,-1 5 0,1 1 0,-1 0 0,2-5 0,-1-1 0,-5 1 0,-5-19 0,-6-1 0,-3 21 0,-2-1 0,0 1 0,2-20 0,-1-1 54,-3 24 1,1-2 0,-1-5-55,-1 1 0,-2-6 0,0 0 0,-1 1 0,0-12 0,-1 1 0,-1-4-246,-2 1 0,-1-6 0,-1 0 0,1 6-82,0-2 0,0 5 0,0-1 298,0-4 0,0-1 0,0 3 30,0 7 0,0 2 0,0 1 0,0 4 0,0 0 0,0 0 0,0 1 0,0 0 0,0 1-186,0 4 1,0 1 0,0 0 185,0 0 0,0-1 0,0 1 0,0 0 0,0-1 0,0 0 0,0-4 0,0-1 0,0 0 0,0 5 0,0 0 0,0-2-83,0-7 1,0-1 0,0 0 82,-1 3 0,1 2 0,1-1 0,2-5 0,2-1 0,-1 1 0,-3 5 0,-1 1 0,2-2 0,2-7 0,0-3 0,0 3 0,-3 6 0,-2 2 0,1-2 0,0-7 0,0-2 0,0 0-328,0 0 0,0 1 0,0-1 70,0-5 0,0-1 1,0-1 257,0 0 0,0 0 0,0-1 0,0-3 0,0 0 0,0 0 0,0 4 0,0 2 0,0-1 0,0 0 0,0-1 0,0 2 0,0 4 0,0 1 0,0-1 0,0-4 0,0 0 0,0 1 0,0 2 0,0 1 0,0 2 0,0 3 0,0 1 0,0-1 0,0-2 0,0-1 0,0 2-52,1 7 1,0 2 0,-3-1 51,-9-10 0,-4-2 0,4 2 0,7 8 0,4 1 0,-6 1-31,-10 0 1,-7 1-1,3 2 31,6 3 0,2 1 0,-2 3 348,-10-16 0,-3 3-348,-3-7 0,0 3 0,8 21 0,0 2 0,-5-8 0,-2 2 0,4 13 0,-3 0 491,-10-9 1,-2 1-125,8 8 1,-1 2-368,-6 1 0,-6 1 0,-12-2 0,-3 1 0,2-2 0,-7 1 0,-4 10 0,-9 1 0,1-2-255,3-6 0,1-2 0,-5 1 255,7 10 0,-3 2 0,-4 0 0,0 3-246,-7-2 0,-3 3 0,-1 1 0,2 0 64,4 2 0,1 1 0,1 1 1,-2 2 181,-3 2 0,-1 2 0,0 2 0,1-1-115,4 2 1,-1 0 0,2 1 0,1 1 114,-16-3 0,1 2 0,-1 0-246,19 3 0,-1 1 0,0 0 0,1 3 151,-17 3 1,1 3 0,1 0 94,3-4 0,0-1 0,4 4 0,11 4 0,2 3 0,6 0 491,-3-2 1,8 2 491,-16 3 0,60 4-738,-1 1 1,10-1 0,5-5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1.0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24575,'0'28'0,"0"21"0,0 10 0,-1-11 0,2 6 0,4 13 0,1 4-492,-5 6 0,0 3 0,5 13 0,-1 3 0,-4-1 0,-2 2 164,1-28 0,0 2 0,0-3 77,0 22 0,0-3 251,0-1 0,0-3 143,0-20 0,0-4-143,0 27 951,0-34-951,0-34 0,-3-20 0,-1-3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1.7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1 423 24575,'64'39'0,"0"0"0,4 11 0,0 0 0,0-13 0,2 0-492,10 18 0,3-1 0,2-13 0,3-5 0,2 4 0,1-3 164,-22-18 0,1-3 0,-4 1-164,7 6 0,-1-3 412,13-12 1,-5 0 1062,11 17-517,-9-23 377,-35 6-843,1-8 0,10-28 0,17-15-460,-34 14 1,-1-6 459,4-10 0,-1-4 0,-5 0 0,1-3 0,13-14 0,-1 0 0,-17 15 0,-2 2 0,8-12 0,-1 5 0,10 0 0,-27 8 0,-2-1 0,22-14 983,-16-4 0,-5 19-307,-10 17-676,-6 10 0,6-1 0,-9 63 0,-7 57-492,-1-37 0,-1 7 436,2-3 1,0 4 0,0-2 55,0 13 0,0 1 0,5 13 0,0 0 0,0-6 0,0-3 0,0-14 0,0 0 0,0 13 0,0-3-128,0 13 128,0-27 0,0-4 0,0-8 0,0-3 0,0-31 0,0-16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2.3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523 4 24575,'-87'-4'0,"35"10"0,6 10 0,4 41 0,9-18 0,-2 6-492,-3 21 0,5 6 0,7-2 0,2 2 0,-8 9 0,4 0 0,14-4 0,5-1 0,2-14 0,1-2 396,0 0 0,2-2 794,4 28-698,0-19 0,0-27 0,3-21 983,4-9 0,7-20-701,22-36-282,-20-25 99,8 15 1,0-6-100,-16-5 0,0-4 0,20-8 0,0 1 0,-18 13 0,-1 4 256,13 9 1,-1 6-257,-13 6 0,3 18 0,-4 11 0,-1 0 0,10 7 983,8 31-512,4 41-471,4 7 0,-20-25 0,-2-2 0,11 4 0,-9-13 0,-7-20 0,13-7 0,-15-8 0,11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1.0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138 229 24575,'-1'94'0,"-1"0"0,1 0 0,-1 0 0,1 0 0,-1 0 0,1 0 0,-1 0 0,1 0 0,-1-1 0,1 1 0,-1 0 0,1 0 0,-1 0 0,2-1 0,1-17 0,0-5 0,0 6 0,-2 16-71,-1-18 1,0 12 0,-1 10 0,0 8-1,-1 5 1,0 4 0,0 0 0,-1-1 0,0-3-1,1-7 1,-1-7 0,0-12 0,1-11-1,0-16-421,-6 35 0,-1-24 335,-4-9 0,0-3 522,4 1 1,9-12-366,12-25 0,58-6 0,4-4 0,9 0-492,9 2 0,5 1 164,-18-5 0,4 1 0,0 1 0,4 2 0,0 1 0,1 1 207,1 1 0,1-1 1,4 1 120,-13-4 0,4 0 0,1 0 0,-1 0-246,5 2 0,0 2 0,0-1 0,-2-1 0,-8-1 0,-1-1 0,-1 0 0,-1-1-82,25 1 0,-2-1 0,-5 1 0,-19 1 0,-4 2 0,-6-5 41,-1-7 0,-8-1 287,27 10 0,-61-11 983,-8 0 0,17 0 0,9 0 0,28 0 0,20 0-492,-22 0 1,4 0-1,0 0 1,3 0-349,22 0 0,1 0-143,-21 0 0,-3 0 0,0 0 0,-8 0 0,-7 0 0,-23 0 0,-22 0 0,-3-4 0,14-26 983,-12 13 0,33-60-741,-33 14-242,8 14 0,0-5-492,-9-18 0,-4-5 0,1-1 0,0-5 164,-2 7 0,1-5 0,-3-2 174,-1-8 1,-1-2 0,-1-2 153,1 21 0,0-2 0,0 0 0,0 0-246,0-6 0,0-2 0,0 1 0,0 2-82,0-20 0,0 1 0,0 2 0,0 4 0,0 0 0,0 3 0,0 8 0,0 2 0,0 2 0,0 2 0,0 2 0,0 3-164,0-18 0,0 3 0,0-1 0,0 7 983,0 25 1,0 5 410,0-31 81,0 45 0,0 8 0,0 19 0,0-8 0,-3 11 0,2-4 0,-5 0 0,2 0-432,-3 1-551,3 2 0,-3 1 0,-39 3 0,2 1 0,-18-7 0,-6-2-492,13 5 0,0-2 290,-20-18 1,-4-1-291,-12 13 0,-3 0 0,5-18 0,-2-2 239,17 19 0,-2 4 1,2-4 252,8-7 0,3-4 0,-1 3 0,-31 3 0,1 0-402,15-7 0,1 0 402,0 9 0,3 1 0,12 1 0,4 0 0,7 1 0,2 2-78,-1 4 0,3 0 78,-23-15 983,4 12-847,4-2-136,12 15 0,-32 0 0,-3 0 0,36 0 0,-3 0 491,-12 0 1,-3 0-341,-2 0 0,-2 0-151,-13 0 0,-3 0-492,2 0 0,-1 0 256,-8 0 0,1 0 236,12 0 0,3 0-199,8 0 1,4 0 198,-31 0 0,54 0 0,7 0 983,25 0-650,2 0-333,3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2.6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0 323 24575,'73'-2'0,"0"0"0,-14-8 0,2-2 0,21 0 0,1-2-492,-20-7 0,-1-3 0,16-4 0,-2-1 0,-22 8 0,-2-1 392,8-10 0,-6 2 1083,-7 5-974,3-6 120,-39 27 1,-7 1-1,-1 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2.9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24575,'0'65'0,"3"-34"0,-2 45 0,29-29 0,-23 21 0,29 21 0,-29-33 0,3 7 0,-5 0 0,-5-32 0,3 23 0,-2-43 0,12 10 0,-11-8 0,14 9 0,-15-11 0,6 11 0,-7-16 0,0 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3.4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216 1 24575,'-37'82'0,"22"-33"0,1 5 0,-9 28 0,1 4-492,8-11 0,1 0 0,1 11 0,-2-3 0,-2-21 0,3-6 436,9 15 56,-14-19 708,18-34-708,10-75 0,7 8 0,3-7-492,-6-22 0,2-5 164,6 19 0,4 0 0,-4 3 293,-8-5 1,-1 6 525,9 9 1,0 4 491,3-16-967,-6 41-16,1-8 0,1 30 0,-11 0 983,8 7 0,-8 1-594,-5 29-389,1 7 0,-15 39 0,7-36 0,-15 30 0,11-49 0,-8 19 0,5-26 0,-1 7 0,6-7 0,-4 3 0,7-8 0,-2-10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5.6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6955 9758 8191,'-49'45'0,"5"9"983,-28-14-492,19-15 1,-2 1-1,5-1 1,-2 1-1,-29 5 1,-3-3-454,30-9 1,-2-2 452,-32 2 1,-5-3-322,14-4 1,-3-4-171,10-6 0,-4-2 0,0 1 0,1 6 0,-1 3 0,-1-3 0,-4-5 0,-1-2 0,2 1 0,7 3 0,2 1 0,2-2 0,-20-2 0,5-2 0,16 1 0,3 0 0,6 0 0,0 0 0,-9 1 0,-2-2 0,-7-3 0,-3-3 0,13-4 0,-3-2 0,2-2 246,-22-3 0,-1-6-246,22-3 0,-2-4 0,3 1 0,-21-3 0,4 0 0,4-9 0,0-1 491,-4 5 1,1 2-1,21 8 1,1-1-1,-10-9 1,4-2-260,19 7 0,4 1-429,-30-27 197,22 12 0,1 0 0,-15-12 0,9 3 0,0-3 0,16 15 0,1 2 0,-2-6 0,0 0 476,2 6 1,0 2-477,0 0 0,0-2 0,-1-10 0,2-1 0,2 5 0,3-1 0,6-2 0,0 1 0,-5 5 0,0 1 0,-17-31 0,16 30 0,-1-1 0,-3-10 0,0-2 0,7 5 0,-1-1 478,-20-18 0,0 1-478,18 20 0,2 3 0,-3 3 0,0 1 0,0-2 0,2 1 0,-13-27 983,-10-5-698,27 32 0,3 5-285,4 10 491,-5-12 1,0 1-164,12 20 556,-27-55-884,21 36 983,-3-4-453,1-17-530,-12 11 0,7-19 0,0 22 0,0 0 0,-1-26-419,1 15 0,-1-3 419,-4-29 0,1 17 0,-2-4 0,11 8 0,0-3-328,0 11 0,-2-3 0,3 0-164,-6-31 0,4-2 291,7 28 0,1 0 1,0-2-128,-4-8 0,-1-2 0,2 2 0,5 11 0,2 3 0,-2-3 110,-10-15 0,-3-3 0,2 4 218,7 15 0,2 3 0,-1-2 0,-5-13 0,-1-2 0,5 2 0,3-21 0,3 3 0,0 28 0,1 0 0,1 3 0,4-14 0,2 2-492,-2-6 0,0-1 291,1 6 1,2 1 200,3-1 0,2 1 0,-1 1 0,0 0 0,0 0 0,0 1 0,0 6 0,0-1 0,0-12 0,0-4 0,-1 20 0,-1-2 0,5 3 0,9-11 0,3 1 0,-5-23 0,7 3 0,20 24 0,5 2-492,-10-7 0,1-4 446,-4 18 0,1-3 1,0 2 45,7-24 0,0-1 0,-7 25 0,0 0 0,0-1 0,-4 1 0,0 1 0,1 1 0,15-21 0,1 0 0,-13 20 0,0-2 0,-1 4 397,5-3 0,1 2-397,6-16 0,2 2 0,3 16 0,-2 4 0,-18 12 0,1-1 0,24-19 0,-1 4 0,-7 7 491,-8 7 1,2-2 347,27-16 144,-19 23-493,25-12 493,-34 39 0,26-8-536,5 2-447,-18 13 0,5 2-196,20-5 1,5 2 195,-1 7 0,5 2 0,-10-1 0,6 0 0,5 0 0,0 0 0,7 0 0,1 0 0,-4 0-328,11 0 0,-3 0 0,3 0 82,-8 0 0,5 0 0,-2 0 0,-7 0-82,-8 0 0,-7 0 0,1 0 0,1-2 0,0 1 0,2 4 0,3 6 0,2 4 0,2 2 82,-8-2 0,2 1 0,2 2 0,0 3 0,4 3 0,1 3 0,1 2 0,1 2 49,-7-2 0,2 2 1,1 1-1,-1 1 0,-1-2-49,11 5 0,-1 0 0,-1 0 0,1 2 151,-13-5 0,2 2 0,-1 0 0,-2 0 0,-3 0 95,0 2 0,-4 1 0,-1-1 0,0 0 0,23 8 0,-1-1 0,-8 0 200,-1 9 1,-9-3-201,-20-16 0,-8-4 983,-3 4 0,-24-11 0,-9-8 0,17 32 0,-3-1 0,24 38 0,-10-11-492,-6-22 1,-1 1 491,11 36-656,-16-27 1,2 9 0,-2 0 20,3 24 0,-2 4-676,-1-12 0,0 4 0,0-2 0,-2-10 0,0-2 0,-2-1 0,-1-3 0,-1-1 0,0 1 244,3 4 0,1 2 0,0-2-244,-1-9 0,1 0 0,-3 1 0,-3 7 0,-3 2 0,2-3 151,8 16 0,0 1 177,-8-18 0,-3 4 0,0-1 0,-2-4 0,0 1 0,-1 0 0,1 4 0,-1 1 0,-1 1 0,-3 2 0,-2 2 0,1-2 0,0-3 0,0-1 0,0 2-328,-4 9 0,-1 1 0,5-1 0,10-3 0,5 0 0,-4-1 131,-10-1 0,-5 0 1,4 0 196,7 0 0,4-1 0,-5-1 0,-7-3 0,-5 1 0,1-2 0,1-4 0,0-1 0,0 1-328,0 7 0,0 1 0,0 0 224,0-8 1,0-2 0,0 3 103,0 8 0,0 1 0,0 1 0,0-1 0,0 1 0,0-1 0,0 0 0,1 0 0,-2 0-80,-2 5 1,-2 1-1,1 0 80,0-5 0,-1 0 0,-2 1 0,-4 4 0,-4 1 0,2-4-9,3-12 0,1-2 0,-1 0 9,-3 5 0,0-1 0,0-3 491,1 11 1,0-2-372,1 6 1,-2-4-121,-2-19 0,-1-4 491,0 1 1,-1-2-293,2-6 1,-2-2 783,-18 37 0,19-28 0,-5-13 0,-10 9 0,16-26-492,-17 13 1,-1-2 491,18-24-348,-50 57-635,19-24 0,0 10 0,9-25 0,-1-1 0,-17 24 0,-4-11 0,-4 15 524,37-43-524,-4 12 0,15-26 0,4 3 0,1-7 0,-8 0 0,11 0 0,-7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6.4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200 1 24575,'-13'60'0,"-1"0"0,-4 6 0,0 0-492,5-6 0,1 1 0,-6 22 0,2 3 0,8 2 0,3 1 164,0-20 0,1 1 0,1-1-73,3 28 0,0-1 31,-5-1 1,-1-2 369,5-12 0,-1-4-430,-3-7 0,-1-3 430,2-5 0,-1-6 790,0 7-790,-5-2 245,7-48 1,3 2 0,0-12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7.1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60 24575,'15'-22'0,"9"-4"0,-4 23 0,4-6 0,37 9 0,18 0-492,-6 14 0,8 7 0,6 4 0,2 5 164,-24-6 0,-1 2 0,0 3 242,-3 3 1,-2 2 0,-2-2 85,14 4 0,-3-1 0,5 12 0,-3 1-61,-12-8 0,-3-1 61,-7-7 0,-3-1 0,-3 4 0,-7-4 0,-13-13 0,8 11 0,-22-21 983,2 6 0,-6 20 0,9-6-602,-11 20-381,7-1 0,-9 4 0,0 32 0,-7 1 0,-4-13 0,-6-21 0,-8-25 0,-14-12 0,-13-2 0,1-4 0,11-7 0,21 0 0,-2 0 0,8-3 0,-9 2 0,11-2 0,-3-4 0,3 6 0,-1-6 0,-1 7 0,2 0 0,-4 0 0,4 0 0,4 0 0,4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7.9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48 400 24575,'54'35'0,"1"0"0,18 2 0,2 26 0,-30-48 0,5 14 0,-5-22 0,-5-7 0,-12 0 0,17 0 0,1-27 0,14-7 0,-23 0 0,-2-3 0,18-13-255,-21 0 0,-4-1 255,4-9 0,2-22 0,-19 45 0,-15 8 0,0 19 0,0-11 0,0 2 510,-3 3-510,-4-3 0,-5 5 0,-10 9 0,-17-9 0,-44 13 0,32-3 0,-4 0-256,-21 2 0,-2 4 256,15 9 0,1 5 0,-11 5 0,6 6 0,24 1 0,6 4 0,-25 28 0,32-17 0,6 1 0,12 15 0,-4-3 0,1 2 0,15 29 0,0-36 0,0 0 0,0 35 0,0-3 0,0-39 0,0 1 0,0-32 0,0 32 0,4-32 512,1 32-512,3-32 0,19 25 0,-9-12 0,34 36 0,-29-32 0,12 14 0,-24-36 0,3-2 0,5-6 0,-6 0 0,8 0 0,-10 0 0,3 0 0,8 0 0,18-15 0,11 4 0,-14-6 0,-7 10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8.4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200 0 24575,'-11'77'0,"0"0"0,-1 1 0,-4 1 0,-8-1 0,0 1-492,10-2 0,1-1 0,-3-6 0,2-2 0,7-6 0,2-2 0,-1-8 0,0-2 285,-4 32 1157,6-30-950,3-5 0,-4-26 0,5-10 983,0-38 0,30-45 0,-4-19-958,6 24 1,2 1-995,1-9 969,0 16 0,4 2 0,17-6 0,0-4-118,-15 20 0,-4 5 118,-14 17 0,34-37 0,-44 50 0,5-1 0,-8 5 983,-2 4-819,2-2 87,1-1-251,0-1 0,-3 0 0,-2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9.2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24575,'2'71'0,"0"0"0,-1-6 0,1 2 0,-2 9 0,0 1-492,0-7 0,0-2 0,0-6 0,0-2 312,0-8 0,0-2 627,0 32-447,0-15 454,0-26-454,0-5 0,3-28 0,1 0 0,34-42 0,4-36 0,-13 24 0,1-5-91,5-21 1,-2-5 90,-2-2 0,-1 0 0,5 6 0,-1 1 0,-5 2 0,-2 6 0,14-3 226,-24 31-226,-8 66 0,-9 55 0,1-9 0,-2 5-423,-3-8 0,-1 0 423,5 11 0,-2-3 0,-7-27 0,0-2 0,3 8 0,0-2 0,-5 13 0,2-16 983,9-36-645,0-15-338,0-47 0,10-33 0,5 17 0,3-4 0,-1 0 0,2 4 0,26-28 907,-22 35-907,-9 34 0,-7 17 0,-3 18 0,-1 5 0,-3 7 0,0-10 0,0-6 0,0-8 0,0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9.5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24575,'28'5'0,"4"9"0,-8-11 0,-3 9 0,-3-11 0,-8 2 0,-5-3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2.7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510 1 24575,'0'78'0,"0"-1"0,0 21-492,0-39 0,0 4 0,0 21 0,0 5 0,0 6 0,0 2 164,0-23 0,0 1 0,0 0 0,0 1 0,0-1 0,0 2 0,0 3 0,0 2 0,0 0 0,0 3 0,0 2 0,0 0 0,0 0 0,0 1 0,0 0 204,0 4 1,1 2-1,-2-1 124,-3 0 0,-1 0 0,1 0 0,3 0 0,1 0 0,-2-1 0,-5-3 0,-2-2 0,1 1 0,3-2 0,1 1 0,-2-1 0,-6-4 0,-3-1 0,2-1 0,6-3 0,2-1 0,-1-1 0,-2-5 0,-1-1 0,2 0-313,6 0 1,1 0 0,1-2 312,-1 15 0,0-3 0,0 0 0,0-5 0,0-20 0,0-6 983,0 11-661,0 2 661,0-44 0,0 20 0,0-29 0,0 3 0,7-4 0,24-3 0,44-1-492,3-3 1,13 0-820,-14 0 0,6 0 0,4 0 82,-7 0 0,2 0 0,3 0 0,2 0 49,-9 0 0,1 0 1,2 0-1,0 0 0,1 0 0,1 0 0,2 0 1,-1 0-1,2 0 0,0 0 0,4 0 0,1 0 1,0 0-1,1 0 0,-1 0 0,0 0 0,1 0 1,-1 0-1,0 0 0,-1 0 0,-3 0 0,-2 0 1,0 0-1,-1 0 0,-1 0-49,16 0 0,-2 0 0,-1 0 0,-3 0 0,-11 0 0,-2-1 0,-2 1 0,-4 1-82,5 2 0,-4 1 0,-1-1 0,2-3 0,-1 0 0,-10 3-164,-14 6 0,-3 1 243,25-4 1,-5 0 1231,-13 5 0,44 7-492,-50-16 1,4-1-1,20 8 1,7 2-1,14 2 1,4 1-188,-27-4 0,0-1 0,0 1-304,-1 3 0,0 1 0,-2-3 0,22-2 0,-7-4 983,15 6-513,-21-11-337,-64-6-133,2-10 983,-12-23 0,-3-28-942,0-3 1,0-10-337,0-7 1,0-7 294,0 7 0,0-6 0,0-2-328,0-3 0,0-1 0,0-2 82,0 19 0,0-2 0,0 0 0,0 0 0,0 0 0,0 1 0,0-1 0,0 1 0,0 0 0,0 1 0,0-1 0,0 1 0,0 0 0,0-1 0,0 1 0,0-1 0,0 0 0,0-1 0,0 0 0,0 1 0,0 3 0,0 0 0,0 1 0,0 0-82,0-22 0,0 2 0,0 4 327,0 21 0,0 4 1,0 2-161,0-21 0,0 9 161,0-6 983,0 22-180,-5 33 180,4-1 0,-8 0 0,8 1 0,-4-1 0,0 0 0,4 8 0,-8-6 0,1 14 0,-3-14 0,0 14-960,1-14-23,2 14 0,0-3 0,4 9 0,-3 2 0,3 1 0,-14 3 0,-18-7 0,-31 0 0,-20-17 0,36 21 0,0 1-492,0-9 0,-1 2 439,-13 11 1,-4 2-440,0-5 0,-3 1 67,-14 3 1,-1 2 424,9-1 0,-1 0 0,-13 1 0,-1-2-492,6-4 0,-3-2 164,14 3 0,-5 0 0,-2-3 83,-12-5 1,-5-2 0,1-1-2,23 4 0,0 0 0,-1 0 0,-1 0 0,-7-1 0,-3 2 0,1-2 0,2 0 0,8-1 0,2-1 0,1 0 0,1 2-82,-16 1 0,2 2 0,0-2 0,-4-2 0,0-1 0,2 1 217,6 4 1,1 1-1,-1-2 111,-10-6 0,-1-3 0,2 1 0,14 8 0,2 2 0,-2-6 0,-11-14 0,-2-7 0,4 8-103,19 17 1,2 5-1,0-3 103,-4-11 0,0-4 0,2 5 0,-19 9 0,5 5 491,19-1 1,4-3-486,-1-6 1,2 0-7,6 11 0,1 1 0,0-7 0,0 0 0,1 8 0,-2 2 0,-15-1 0,0 0 0,11 0 0,2 0 491,-7 0 1,4 0 491,-10 5 0,19 1-738,24 0 1,9-2 0,8-4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39.8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24575,'0'40'0,"0"-10"0,0 0 0,5-6 0,-4-4 0,3 2 0,-4-14 0,4 2 0,0-3 0,-1 3 0,1-2 0,-4 14 0,0-16 0,0 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1.9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1627 24575,'19'-29'0,"-2"1"0,-10 17 0,19-19 0,24-33-492,-15 21 0,3-3 22,7-11 1,2-2 469,5-2 0,1 1 0,-1 6 0,2 1 0,8-9 0,-2 2 0,-13 13 0,-2 1 0,1-6 0,-3 1 0,-10 8 0,-4 2 0,11-12 463,11-8-463,-17 26 0,1 0 0,25-27 0,-41 42 0,47-33 983,-19 18-506,6 3-477,17-14 0,-19 17 0,16 2 0,15-18 0,-34 27 0,44-21 0,-44 18 0,34 0 0,-38 0 0,17 11 0,-17 6 0,54 3-984,-8 0 917,-25 0 1,4 0 66,-1 0 0,1 0 0,9 0 0,2 0-492,-1 0 0,-1 0 264,-15 0 0,-4 0 228,39 0 0,-55 0 0,17 10 0,-33 1 0,35 8 0,5 20 0,-17-12 0,7 4-492,19 17 0,6 2 288,0-4 0,2 0 204,-23-8 0,1 1 0,-3-4 0,12 2 0,-4-2 0,-7 5 0,-6-2 983,7 2-862,13 25-121,-7-9 0,4 13 0,-8-16 0,-33-23 0,-19-19 0,3 0 0,0 7 983,1-5 0,-1 9-104,16 8-879,-7 12 0,25 10 0,-18-3 0,0-9 0,-17-19 0,-1 0 0,-4-10 0,9 11 0,-6-6 0,0 3 0,-1-9 0,-9-6 0,2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3.9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853 0 24575,'32'50'0,"1"-1"0,19 35 0,-14-25 0,-1 1-984,4 15 831,-12-16 1,-1 1 152,-8-9 0,-3 0 0,-4 2 0,-3 1 0,2-3 0,-1 0 242,5 31-242,-14 1 0,6-12 257,-5-12-257,-2-14 0,11-21 0,-9-3 650,6 0-650,-9-10 140,0 4-140,0-4 0,3 2 0,-2-1 0,2 2 0,-3-3 0,0 10 0,-3-8 0,2 9 0,-5-10 0,2-2 0,-7-6 0,0-1 0,-27-3 0,-6 0 0,-7 0 0,4-5 0,-1-3 0,13-8 0,-44-3 0,8-11 0,21 18 0,-2 1 0,1-4 0,-1 1-291,1 8 1,0 0 290,-1-8 0,2 1 0,-21 8 0,-8-13 0,51 15 0,-49 2 0,30-2 0,-9 3 0,22 0 581,23 0-581,3 0 0,-2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4.9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22 24575,'74'-6'0,"1"0"0,4 1 0,3 1 0,-14 3 0,3 2 0,-2-1-492,21 0 0,-3 0 0,-8 0 0,-5 0 0,-20 0 0,-6 0 55,8 0 437,-19 0 0,-32 0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5.2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197 0 8191,'-9'41'0,"-17"35"983,13-16-492,-3 3 1,0 7-1,10-7 1,0 0-1,-3 6 1,-2 0-389,0-1 0,0-3-103,-4 26 0,5-34 0,0 0 0,1 29 983,3-23-738,-4-2 1,7-51 0,3 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6.10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115 11 24575,'0'56'0,"0"-1"0,0 7 0,0 0 0,0-9 0,0 0 0,0 13 0,0 2-492,0-7 0,0 0 0,-4-1 0,-1 1 409,-2 13 0,0 2-409,2-6 0,-1 1 313,-4 7 1,-2 1 178,1 1 0,-1-6 0,-3 16 809,-5 4-809,20-66 0,0 10 0,0-27 983,0-1-958,0-51-25,0-28 0,0 11 0,0-6-229,0-19 0,0-3 229,-1 5 0,2 0 0,2-5 0,4 0 0,2 8 0,5 2 0,7 6 0,4 3-135,-4 4 1,4 4 134,6 2 0,0 5 0,3-17 0,0 23 0,3 1 0,19-18 0,0-4 0,-4 25 0,-28 34 0,0 3 0,5 5 983,-16 0 0,5 0-564,-7 4-419,3 11 0,-2-6 0,7 52 0,-6-17 0,2 4 0,-1 2 0,-2 21-409,3-15 1,-2 2 408,-10 33 0,6-33 0,1 1 0,-8 1 0,-2-2 0,5-5 0,-1 1 0,-3 13 0,-2-1 0,1 25 0,0-34 0,0 0 0,0 13 0,0 13 0,0-39 0,5 1 0,6-21 0,-4-3 0,2-3 817,-9-11-817,3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6.4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1 147 24575,'79'-20'0,"-20"2"0,6 2 0,-1-1 0,-16 2 0,44-7 0,-78 16 0,23 5 0,-29-5 0,2 5 0,4-2 0,-6 3 0,6-4 0,-10-3 0,-1-4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6.9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24575,'0'71'0,"0"0"0,0 0 0,0 6 0,0 1 0,0 1 0,0 2 0,0 2 0,0 0-328,0 8 0,0 1 0,0 0 0,0-3 0,0-2 0,0 0 0,0-3 0,0-2 0,0 0 0,0-6 0,0-1 0,0-2-164,0 24 0,0-6 0,0-26 0,0-4 0,0 6 0,0-4 469,0 8 23,0-12 983,0-25 0,0-20 0,4-6 0,14-1 0,-8-7 0,15-1 0,-14-5-953,11-5-30,-6-1 0,6-2 0,16-8 0,3-21 0,5 5 0,-9-32 0,-26 48 0,-4-7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7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385 552 24575,'51'-12'0,"10"-20"0,-16 14 0,20-46 0,-48 48 0,47-57 0,-49 57 0,27-35 0,-37 38 0,4-17 0,-8 14 0,4-14 0,-5-10 0,0 12 0,0-6 0,0 20 0,0 6 0,-7-6 0,-1 6 0,-30 1 0,-5-11 0,-40 14 0,-3-2 0,24 30 0,1 9-492,10-6 0,3 6 296,-8 25 0,7 9 196,19-12 0,6 2 0,-6 18 0,5 4-492,9-1 0,5 1 118,-2 0 1,1-1 373,5-8 0,3-2-355,4-8 0,0-3 355,0-4 0,0-3 0,0 21 0,5-8 983,-1-39-767,5-2 767,-2-11-186,0 2 41,3-5-838,9-1 0,-2-3 0,28-4 0,-25 0 0,25 0 0,-21-5 0,8-1 0,-8-3 0,-5 3 0,-6 0 0,-5 5 0,6-9 0,5 4 0,20-9 0,-17 9 0,7-2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8.2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116 1 24575,'-12'88'0,"0"1"0,5-4 0,0-2 0,-9-12 0,1-4 0,12-5 0,1-2 0,-8-7 0,-1-4 0,2 18 0,7-27 0,-8-22 0,10-25 0,31-54 0,2-6 0,3-7-492,1 0 0,3-2 164,-4 15 0,3 0 0,-4 5 137,-2 4 1,-3 8 190,23-16 0,-15 37 0,-22 20 0,3 3 0,-5 6 0,5 25 0,0 28 0,8 28 0,-9-1 491,-3-36 1,-1-1 343,6 22-835,7 11 0,-13-31 0,-5 12 0,2-35 0,-5 18 0,2-30 0,-4-1 0,-4-8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4.8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 2356 20643,'0'-92'0,"0"0"0,0-1 0,0 17 0,0-1 0,0 0 0,0-1 0,0-1 0,0-1 0,0 1 0,0-2-246,0-2 0,0-2 0,0 1 0,0 3-82,0-16 0,0 2 0,0 4 0,-1 9 0,0 2 0,3 2 0,4 7 0,3 2 0,-1 5 167,-3-3 0,3 4 652,6-5 1,4 6 126,14 3 143,-19 20-761,12 13 983,-21 22 0,7 0 0,16 27 0,12 28 0,8 28-579,-14-15 0,-1 5-896,-2 0 0,-1 4 0,4 20 0,-2 3 329,0-16 1,-2 1 162,-10 4 0,0-1 0,3-15 0,-1-1-492,-6 9 0,-4-1 364,1-12 0,0-2 128,-1 7 0,-2-4-148,-7 6 148,7 23 0,-9-62 0,0 18 0,0-43 0,0-4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8.5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0 126 24575,'67'-6'0,"0"1"0,10-1 0,3 3 0,15 2 0,3 2-328,-30-1 0,2 0 0,0 0 0,0 0 0,0 0 0,-2 0-164,22-5 0,-3-1 0,-9 3 0,-3-5 169,-13-12 1,-6 0 567,7 4 1,-16-11 0,-41 27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48.9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154 1 24575,'-15'94'0,"1"0"0,-11-13 0,2-1 0,15-14 0,4 2 0,-3-1-492,-15 21 0,2 1 164,16-21 0,5 2 0,-1 0-164,-6 27 0,0-2 0,5 1 0,2-3 0,-1-12 0,0-5 983,0-14 1,0-2-303,0 0 1,0-6-190,0-7 827,0 14-827,3-44 0,-2-2 0,2-8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6:50.59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8275 3647 24575,'-47'25'0,"1"0"0,-3-3 0,-2-1 0,-25 12 0,-4 2-492,1 3 0,-8-2 164,-2-14 0,-9-3 0,-1 0 82,24 0 0,1 1 0,-2 0 0,-2-3 0,-11-3 0,-3-3 0,-2-1 0,0 1 49,15-2 0,-2 0 1,0 0-1,1 0 0,0 1-49,-13 4 0,0 1 0,1 0 0,-3-3 49,14-6 0,-3-2 1,0-1-1,1-1 0,3 2-49,-7 3 0,2 0 0,1 0 0,-2-2 0,-11-3 0,-3-2 0,0-1 0,4 0 0,13 1 0,3 0 0,1 0 0,-1 0 0,1 0 0,1 0 0,-1 0 0,1 0 0,0 0 0,1 0 0,0 0 0,2 0-82,-10 0 0,3 0 0,-2 0 0,-13 0 0,-2 0 0,4 0 233,21 0 0,3 0 0,0 0 95,-3 1 0,-1-1 0,4-1 0,-16-3 0,1-3 0,-8 1 0,-1-2 491,0-4 1,-2-2-470,23 3 0,-1-3 0,0 1-22,-1-1 0,0-1 0,0 2 0,0 3 0,0 2 0,0-4 0,0-7 0,1-3 0,2 4 0,-17 9 0,3-1 491,-5-13 1,-1-2-98,7 12 1,-1 1-395,-2-5 0,2-1 491,6 5 1,4-1-1,15-2 1,6 1 491,-3 4 0,24 3 0,25 5 0,3-1 0,-20-22 0,15 10-492,-21-25 1,-1-7 491,12-5-871,-16-11 1,0-7-605,24 19 0,3-2 359,-16-14 0,0-1 133,8-1 0,2 2-336,1 14 0,-1 2 336,0-5 0,3 0 0,8-2 0,2 0 0,-1 4 0,1-1 0,4-11 0,0 1 0,0 14 0,0 1 0,0-8 0,0 0 0,-2 7 0,4-2 0,17-15 0,6 0-492,-6 7 0,4 0 158,16-16 1,6-2 333,-4 8 0,1-2-328,-10 17 0,2-2 0,1 1 0,3 1 0,1 2 0,1 0 256,1-1 1,1 0 0,2 0 71,2-4 0,2-2 0,1 3 0,3 4 0,0 3 0,2 0 0,-3-2 0,1 1 0,4 2 0,6 5 0,4 2 0,-1 2 0,-9 3 0,0 0 0,2 4 0,4 7 0,2 3 0,-1-1 0,-2-8 0,0-1 0,-2 5 0,21 7 0,-1 3 0,1-17 0,-3 4 0,-16 24 0,0 3 366,5-10 0,1 1-366,2 13 0,0 2 0,1-5 0,2 0 0,11 2 0,2 6 0,1 12 0,1 4-328,-14-4 0,2-1 0,1 3 0,5 4 0,2 2 0,1 2 225,7 6 1,2 2 0,1-4-144,-21-12 0,0-3 0,1 0 0,1 3 0,6 8 0,2 2 0,0 2 0,0-1 0,1-2 0,0-1 0,1 0 0,2 3 50,-9 0 0,2 1 0,1 2 0,0 0 0,-1 0 196,-3-1 0,-1-1 0,1 0 0,2 2 0,3 3 0,-5-1 0,4 3 0,3 3 0,0 0 0,0-1 0,-3-1 0,-5-2 0,8 1 0,-5-2 0,-2-2 0,0 1 0,3 2 0,9 4 0,4 2 0,0 0 0,-6-1 0,-9-4 48,-1 1 0,-8-3 0,-8-6-48,-4-7 0,-8-3 983,22 18-32,-52-26 32,2 3 0,8 11 0,36 19-704,-24-9 0,3 1 212,7-3 1,1 1-1,5 11 1,0 0-1,-1-3 1,-3-3 491,17 19-492,-24-22 1,-3 0-301,0 14-191,22 10 0,-23-3 0,-2-1 0,-27 12 0,11 20-492,-22-30 0,-2 4 220,5 14 0,-1 3 272,-3 2 0,-2 1 0,1 6 0,0-1 0,1-17 0,-2-1 0,-10 9 0,0-4 0,6 21 491,-7-43 1,2-4-378,10 16-114,-19 4 486,15-22-486,-19 15 0,-1-31 0,14-3 983,-15 1-297,24-13-686,-6-7 0,7 4 0,-4-4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8:58.6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1486 1 24575,'-56'0'0,"22"3"0,-27-2 0,17 2 0,1-3 0,-3 5 0,30-4 0,-30 11 0,-29 0 0,1-2-261,16 3 0,1 2 261,-13 5 0,11 5 0,3 2 0,8-1 0,-28 14 0,66-31 0,-14 15 0,18-11 0,-8 17 0,8-6 522,-7 23-522,2-11 0,-5 27 0,0-28 0,1 12 0,1-23 0,6-2 0,0-7 0,1-4 0,3-1 0,1 1 0,3 0 0,0 3 0,0 8 0,0-6 0,0 14 0,0-14 0,0 3 0,4 2 0,-2-11 0,2 8 0,-4 0 0,0-5 0,0 9 0,0-7 0,0 7 0,0 2 0,-4 7 0,-4-7 0,-2-2 0,-19 8 0,6-18 0,-6 11 0,8-23 0,2 0 0,2 0 0,-44-19 0,29 10 0,-23-17 0,9 13 0,29 1 0,-13 18 0,54 30 0,10 33 0,-4-24 0,1 3 0,-8 2 0,-2 2-492,6 15 0,-3 0 474,-11-12 1,-2 0 17,6 20 0,0 0 0,-6-22 0,-1 0 0,-5 6 0,2 0 0,7-7 0,-1-2 0,-8 21 0,13-8 0,-18-16 0,0 4 0,0 32 0,0-28 0,0 39 0,-7-39-320,5 1 1,2 2 319,-8 33 0,2-18 0,1 3-209,4-13 0,-1 0 209,-3 13 0,-1 1 0,6-7 0,0-2 0,0-7 0,0 0 0,0-2 0,0 0 0,0-8 0,0 0 0,-1 1 0,2-2 0,14 37 0,-2 11 0,4-54 0,-3 16 625,-8-39-625,0 0 983,8 8-515,-9-19-468,8 8 0,-2-11 0,0-3 0,27-1 0,-18-3 0,25 0 0,-32 0 0,5 0 0,-7 0 0,-7 0 0,3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8:58.8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9:01.1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0 202 24575,'75'-4'0,"-21"2"0,4 1 0,17 1 0,7 0-328,-10 0 0,3 0 0,2 0 0,4 0 0,1 0 0,3 0 0,11 0 0,3 0 0,0 0 0,0 0 0,1 0 0,0 0 0,-1 0 0,1 0 0,-1 0 0,0 0 0,0 0 0,-2 0 0,-8 0 0,-2 0 0,0 0 0,0 0 0,0 0 0,-2 0 0,-8 0 0,-2 0 0,1 0 0,4 0 0,0 0 0,-1 0 0,-7 0 0,-1 0 0,-1 0 218,27 0 0,-2 0 110,-9 0 0,-3 0 0,-12 0 0,-5 0 491,-12 0 1,-1 0-1,4 0 1,0 0 132,29 0-624,-36 0 0,2 0 0,7 0 0,0 0 0,-6 0 0,0 0 0,14 0 0,0 0 491,-6 0 1,0 0-1,0 0 1,0 0-328,6 0 1,-1 0-165,-13 0 0,1 0 0,11 0 0,3 0 0,-1 0 0,4 0 75,20 0 0,6 0-75,-23-1 0,3 0 0,0 3-328,4 4 0,1 4 0,3-2 110,11-3 0,2 0 0,-2 4 218,-11 6 0,-2 4 0,1-2 0,7-6 0,2-2 0,-2 2 0,-9 1 0,-1 2 0,-1-1-328,-3-3 0,-1-1 0,-1-2 141,-4-1 1,-1-1-1,-3-1 436,20 3 1,-1-2-250,16-5 0,-5 0 0,-38 0 0,-1 0 491,23 0 1,-2 0 48,7 0-540,-28-2 0,2 4 0,0 7 0,2 2 0,13-4 0,3 2 0,0 8 0,1 0 491,15-3 1,1-3-440,-6-4 0,-1 0-52,-9 8 0,-1 0 491,5-8 1,-1 1-233,-11 8 1,0 0-260,13-9 0,4 0-328,-16 8 0,2 4 0,0-5 0,-2-9 0,-1-5 0,2 4 162,12 11 0,3 4 0,-1-4 166,-5-8 0,-1-3 0,-1 0 0,-3 4 0,-1 1 0,-1 1-304,-4 2 1,-1 1 0,-3-1 303,21 2 0,-3-1 491,-9 0 1,1-2-282,-6-5 0,3-3 0,-4-1-210,1-2 0,-1 0-88,31 0 1,-7 0 87,-24 0 983,9 0 0,-12 0-465,20 0-518,-30 0 0,3 0 0,0 0 0,2 0 176,14 0 0,2 0-176,-8 0 0,1 0 0,5 0 0,1 0 0,0 0 0,0 0 0,0 0 0,3 0 0,14 0 0,0 0 0,-13 0 0,-1 0 0,6 0 0,-3 0 0,-20 0 0,-4 0-15,-7 0 0,-2 0 15,49 0 0,-28-8 0,11-1 983,-31-5-901,28 5-82,-8-5 0,15 12-416,-30-3 0,2 1 416,2 3 0,2 2-304,21-1 0,7 0 304,-18 0 0,4 0 0,0 0-328,0 1 0,1 0 0,2-3 0,11-5 0,3-2 0,-1 0 0,-9 3 0,-1 1 0,0-2 0,0-5 0,-1-2 0,0 0 121,-1 5 0,0 1 1,-1-2 206,-2-2 0,-2-2 0,1 2 0,0 2 0,0 0 0,0 0-243,0-2 1,-1-2 0,-2 2 242,16-2 0,-1 3 0,6 4 0,-4 0 0,-25-8 0,-4 1 0,-8 12 0,-4 0 983,14-16-395,-39 14 395,-2 3 0,-8-2 0,1 3 0,7 0 0,33-9 0,16 7-492,-22-3 1,4 1-421,6 3 0,0 2-71,-6 0 0,0-2 0,16-14 0,-4-1 0,2 9 0,2-27 0,-47 28 0,-6 2 0,14-6 0,10-6 0,11 0 0,31-9 0,-11 7 0,28 7 0,-29-11 388,-19 11 0,-3 0-388,-1-8 0,14-4 0,-48 22 0,32-19 0,-20 16 0,22-15 0,46 1 0,-15 0 0,-27 6 0,-2 0 0,7-1 0,-27 7 0,-15 3 0,4 3 0,-11 0 0,3 0 0,1-3 0,4 2 0,7-7 0,17-8 0,-11 8 0,17-12 0,-28 19 0,5-4 0,-11 2 0,2 2 0,6-2 0,36 21 0,1-13 0,-9 8 0,4 1 0,-1-7 0,2-2 0,8 1 0,2 0 0,0 4 0,-2-1 0,-7-8 0,-4 0 0,18 18 0,-27-17 0,-22 8 0,-7-10 0,-7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9:03.8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3038 3111 24575,'44'0'0,"13"0"0,10 0 0,3 0 0,29 0 0,-28 0 0,27 0-984,-12 0 622,-21 0 1,4 0-131,8 0 0,3 0 91,14 0 0,5 0 73,-21 0 0,3 0 0,-1 0 0,-3 0 0,-1 0 0,3 0 0,11 0 0,3 0 0,-1 0 0,-4 0 0,0 0 0,-1 0 0,1 0 0,1 0 0,-3 0 0,-9 0 0,-2 0 0,1 0 0,3 0 0,0 1 0,-1-2 299,-7-3 0,0-1 1,-1 2-96,0 1 1,0 2-1,2-1 124,6-3 0,2-1 0,-2 2 0,-7 2 0,-2 1 0,3 1 0,8-1 0,3 0 0,-3 0 0,-8 0 0,-2 1 0,1-2 0,3-6 0,1-2 0,-4 1 442,11 6 1,-3-1-443,-2-13 0,-1-1 491,-7 10 1,-5 2 491,27-7-925,-33 3 1,-2-1-59,15-7 983,-4-1 0,-4-5-522,19-4-461,-7-1 0,-26 9 0,0-1 0,34-17 0,-12 3 0,-4 7 0,11-16 0,-23 17 0,28-20 0,-16 12 983,-16 11 0,12-8 0,-27 22 0,3-9 0,6 10-592,-28 0-254,28-10-137,-32 9 0,17-6 0,2-12 0,2 8 0,5-15 0,-7 13 0,13-28 0,-18 25 0,38-51 0,-46 57 0,36-65 0,-32 38 0,-1-11 0,-3 12 0,-18 7 0,4 2 0,0-13 0,-4 1 0,4 11 0,-5-27 0,0 12 0,0-16 0,0-30 0,0 23-452,1 18 1,-2-1 451,-9 5 0,-1 2 0,1-25-192,-19-19 192,-5 27 0,5-4 0,-7 4 0,2-12 0,22 50 0,-22-47 0,20 59 0,-11-28 0,13 31 0,-5-7 894,9 13-894,-3-2 201,1 2-201,-1-2 0,-20-17 0,5 5 0,-14-12 0,-7 8 0,-20-6 0,18 12 0,-4 0-492,-6 4 0,-4-1 0,-28-14 0,-3 3 427,19 18 1,1 1 64,-19-15 0,1 1 0,15 15 0,1 3 0,-2-1 0,-2-1 0,14-4 0,-3-2 0,0 2 0,-1 4 0,-1 2 0,0-1 0,-5-7 0,1-1 0,-2 2 0,-3 5 0,0 3 0,0 0-328,4 0 0,0-1 0,0 2 0,0 3 0,1 0 0,-2 0 4,-2 0 1,-2 0-1,2 0 324,2 0 0,2 0 0,-1 0 0,-5 0 0,0 0 0,-1 0-328,-4 0 0,0 0 0,-1 0 0,-5 0 0,-1 0 0,-1 0 0,-4 0 0,-1 0 0,-3 0 82,17 0 0,-1 0 0,-2 0 0,1 0 0,3 0 0,1 0 0,-2 0 0,0 0 0,-10 0 0,-1 0 0,0 0 0,2 0 120,8 0 0,1 0 0,2 0 0,-1 0 126,0 0 0,1 0 0,0 0 0,3 0-232,-16 0 1,3 0 0,3 0 231,12 0 0,3 0 0,0 0 142,0 0 0,1 0 0,3 0-142,-12 0 0,5 0 491,7 0 1,4 0 365,-31 0 126,46 0 0,-11 0 0,12 15 0,-16-11 0,23 14 0,-32-17-39,12 20-453,14-15 1,-2 2 355,-35 27-847,5-15 700,30 2-700,-11 1 0,12 0 0,7-1 0,7 0 0,22-11 0,4 0 500,-10 1-500,8-1 0,-10 2 0,9 1 0,-24 9 0,18-7 0,-24 16 0,-2 2 0,11-6 0,-19 13 0,0-2 0,22-20 0,-29 18 0,37-22 0,-8 2 0,-15 1 0,-4-5 0,-23 24 0,29-20 0,0 15 0,23-19 0,9-4 0,-16 6 0,8-6 0,-3 3 0,5-3 0,-2 3 0,8-4 0,-33 4 0,26 0 0,-18-3 0,27 0 0,-2-5 0,-6 10 0,5-6 0,-4 6 0,8-7 0,2 3 0,-3-2 0,7 13 0,-2-11 0,2 12 0,-3-11 0,-1 0 0,4 2 0,-2-1 0,5 2 0,-7 8 0,-2 2 0,3 0 0,-3-5 0,7-6 0,2-2 0,-2 0 0,0 9 0,2-10 0,-2 33 0,-1-29 0,4 23 0,-4-18 0,4-3 0,-7 29 0,2-28 0,-8 28 0,5-32 0,3 16 0,-2-12 0,6 5 0,-11 0 0,6-6 0,-4 3 0,4-6 0,5-1 0,-6-1 0,7 2 0,-4-2 0,1 0 0,-4 3 0,-3 5 0,3-3 0,2 14 0,2-17 0,-7 16 0,4-19 0,-3 8 0,5-11 0,4 3 0,-7 1 0,6 0 0,-2 11 0,0-9 0,2 9 0,-2-8 0,-6 8 0,3-6 0,-4 3 0,7 2 0,-1-8 0,-1 17 0,0-17 0,1 5 0,4 16 0,0-3 0,0 34 0,0-31 0,0 11 0,0-32 0,0 16 0,0-16 0,0 17 0,0-14 0,0 14 0,0-6 0,0 23 0,0 4 0,0 16 0,0-23 0,0 17 0,3-41 0,2 25 0,3-32 0,2 16 0,-6-16 0,6 17 0,-6-11 0,16 27 0,-10-25 0,6 9 0,-13-27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5.4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37 214 24575,'-22'-12'0,"8"-1"0,18 2 0,14-1 0,34-20 0,-20 20 0,45-22 0,-34 24 0,8-8 0,-11 5 0,-18-1 0,0 5 0,-6-1 0,0 3 0,-10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5.9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1115 0 8191,'-67'0'0,"16"0"983,-28 0 0,-8 0-492,40 12 1,-3 4-1,-23-5 1,-1 6-1,12 24 1,2 6-1,-6-12 1,3 2-257,8 16 1,7 3-236,11-10 0,4 1 491,5 4 1,3 1-266,4-2 1,1 2-227,4 7 0,2 0 0,-5 31 983,7 9 0,4-32 0,8-24 0,0-5 0,0-27 0,3-1 0,1-3 0,14-3-268,19 0-715,30-4 0,19 0 0,1 0 0,-5 0 0,-15 0-392,-19-10 0,2-1 392,41-3 0,-40-4 0,0-2 0,0 6 0,-4-3 0,9-32 0,-15 14 0,-5-1 0,-15-12 0,7-13 0,-28 48 0,0-2 0,0 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6.3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1 222 24575,'51'-2'0,"0"0"0,43-1 0,-30-6 0,5-2-492,21 3 0,5-2 164,-30-4 0,2-4 0,1 3 0,13 3 0,2 4 0,-3-2-164,20-9 0,-8 0 170,-19 8 1,-8 1 321,17-12 0,-48 13 0,-20-1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6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24575,'0'51'0,"0"0"0,5 2 0,1 3 0,1 26 0,0 5-492,-1 0 0,1 3 164,-3-22 0,0 3 0,-1-2-164,-3 27 0,0 1 164,3-29 0,0 1 0,3-2-164,4 14 0,3-1 0,0 5 0,1-1 0,3-14 0,-1-3 0,-9-4 0,-1-4 89,4 28 1386,-10-32 0,0-25 0,0-17 0,3 5 0,-2-8 0,16 0 0,32-3 0,22-2-572,15-5-411,13-18 0,-22-23 0,-34 10 0,-4-2 0,7-19 0,1-31 0,-40 58 0,11-22 0,-18 41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4:37.28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8191,'0'83'0,"0"-33"0,0 2 491,0 7 1,0 4-1,0 19 1,0 5-1,0 8 1,0 2-165,0-27 1,0 1 0,0 1-185,0 2 0,0 1 0,0-1-143,0 1 0,0 0 0,0-1 0,0-3 0,0 0 0,0-1 0,0 6 0,0-1 0,0-2 491,0 17 1,0-3-426,0 0 0,0-5 425,0-27 1,0-4 491,0 32 0,3-44 0,-2-26-656,-1-11 1,-4-9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7F382-FA2C-D848-993C-1FB234561D52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44B9-ACEF-6046-8745-0AEA4C286C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249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344B9-ACEF-6046-8745-0AEA4C286CE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09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344B9-ACEF-6046-8745-0AEA4C286CE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987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00089-9F21-E74D-B527-1756E87CF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C233D3-82AD-3845-B907-969D0D1EA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D00EA-559D-3748-B5A0-4362504D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23B08-1B8E-3B4B-82D4-07D774F2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14676-369D-2B48-A0C6-3051C6C7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8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46DA2-2722-FE42-B796-9F65BE52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A3889E-69E4-A54C-A6D9-797A607BE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B000D-6CFB-4146-8175-D11EE51B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3F9D95-0EBA-6945-A38C-84A9637F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B9D08-DC3A-D848-9650-4B454E23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28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A9127E-CC02-9E42-9D4E-B25D33AAB3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562D0B-8BFA-8445-B2A5-7196B69F2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C707A6-408F-AA42-A37D-46E29E66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EB6AC8-1887-784F-BF3D-6AB3928B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6CED0-4B81-DC4B-80ED-7398C46B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3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E3C17-A6FC-3746-ACD8-F090CF4E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590D7-2409-DE41-A27B-6C98809E9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0F6D78-C44B-1143-980F-716139E1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9D317-D542-984E-80C0-9912564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7F32A-BB54-DE44-9453-C4EA842D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232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10C-16A5-CB4F-8C63-77F56023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5B8818-2C8F-8347-832D-BDD62EFB8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12AEC-98E7-2A4F-8E5D-CF1017B6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3C87E-BD79-7543-AA88-28156AAD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E940E-1237-094C-B7D3-5699A6B7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263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196B0-8A31-9447-9B57-C4BE55D5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149F8-305A-404D-8854-489859559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637A02-EFB3-344A-95B7-0944BE9BF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D2A3E8-85E5-C645-927D-DDE8FCA8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FD3E0F-52C9-C04F-B97A-34301833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1BF29-4B24-544C-A168-548EB105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82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D2B51-4A16-724E-9672-8ACFBE82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EC0826-95AC-A844-A2A1-BE928F44D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74C461-E658-9F4A-B0B9-CF5F2B1B1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463C1D-1E52-D440-81EC-AC4A25B8A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3DB724-FC41-E14E-82E0-753FE1772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ABFD2C-A17D-4D48-B2C2-14BF8B70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E257A1-3154-674D-9FCA-73879716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1679CC-90FA-464A-9EF9-3FD617F4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12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B961B-E6A6-D542-8F7A-122D0FA9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F56CF7-279B-4D43-9C4F-CFF3600D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C26570-8C15-1E48-8E88-5A8A67F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975BC7-359A-7146-9118-E5DD516B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58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571273-41AE-2140-AA65-44986971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B66EEE-5A53-694D-B4D0-0EAD217B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A66CA-A6C5-2346-8A65-4E042FD2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76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A45EF-D68B-8A4D-A83A-7FC6319B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35569-E7D3-E446-A7B9-5FF04C0C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405CE5-C34F-4B41-A7C8-F8ECC4FA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6AEEC6-CDA0-7D4C-B6E8-FB407E3B9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F15C1-3019-AE41-9B42-BEA4C922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673C-49E1-834A-9257-D0B638D2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57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A65EA-DA59-764E-8710-FE5F7B43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5DCD04-8954-8C40-8B53-9189F347B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2E4856-6B2A-FD4E-9E27-ED51BCB62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EF45F8-A1DC-8743-A157-39625E87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FF1385-B0AB-3D45-8F3F-5C11C35E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C2DCC2-1887-DC46-8575-D9B336BB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668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1B37EC-2D6A-F346-9592-A37B7BA5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A27925-5ABF-BF42-9470-DA018F03F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9D97B-426C-7140-9D3A-C1B5260E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A9B1B-707C-7646-A7E9-911CE5AC9844}" type="datetimeFigureOut">
              <a:rPr kumimoji="1" lang="ko-KR" altLang="en-US" smtClean="0"/>
              <a:t>2021. 7. 29.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DA203-9CE5-1D4F-B845-EC1F05778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19FCC-6E6B-2848-B5CC-D19CDF668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8B604-53DE-134E-B00A-8F5A1BE082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161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kmagic.tistory.com/22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customXml" Target="../ink/ink11.xml"/><Relationship Id="rId42" Type="http://schemas.openxmlformats.org/officeDocument/2006/relationships/image" Target="../media/image35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48.png"/><Relationship Id="rId84" Type="http://schemas.openxmlformats.org/officeDocument/2006/relationships/image" Target="../media/image56.png"/><Relationship Id="rId16" Type="http://schemas.openxmlformats.org/officeDocument/2006/relationships/image" Target="../media/image22.png"/><Relationship Id="rId11" Type="http://schemas.openxmlformats.org/officeDocument/2006/relationships/customXml" Target="../ink/ink6.xml"/><Relationship Id="rId32" Type="http://schemas.openxmlformats.org/officeDocument/2006/relationships/image" Target="../media/image30.png"/><Relationship Id="rId37" Type="http://schemas.openxmlformats.org/officeDocument/2006/relationships/customXml" Target="../ink/ink19.xml"/><Relationship Id="rId53" Type="http://schemas.openxmlformats.org/officeDocument/2006/relationships/customXml" Target="../ink/ink27.xml"/><Relationship Id="rId58" Type="http://schemas.openxmlformats.org/officeDocument/2006/relationships/image" Target="../media/image43.png"/><Relationship Id="rId74" Type="http://schemas.openxmlformats.org/officeDocument/2006/relationships/image" Target="../media/image51.png"/><Relationship Id="rId79" Type="http://schemas.openxmlformats.org/officeDocument/2006/relationships/customXml" Target="../ink/ink40.xml"/><Relationship Id="rId5" Type="http://schemas.openxmlformats.org/officeDocument/2006/relationships/customXml" Target="../ink/ink3.xml"/><Relationship Id="rId61" Type="http://schemas.openxmlformats.org/officeDocument/2006/relationships/customXml" Target="../ink/ink31.xml"/><Relationship Id="rId82" Type="http://schemas.openxmlformats.org/officeDocument/2006/relationships/image" Target="../media/image55.png"/><Relationship Id="rId19" Type="http://schemas.openxmlformats.org/officeDocument/2006/relationships/customXml" Target="../ink/ink10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4.xml"/><Relationship Id="rId30" Type="http://schemas.openxmlformats.org/officeDocument/2006/relationships/image" Target="../media/image29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64" Type="http://schemas.openxmlformats.org/officeDocument/2006/relationships/image" Target="../media/image46.png"/><Relationship Id="rId69" Type="http://schemas.openxmlformats.org/officeDocument/2006/relationships/customXml" Target="../ink/ink35.xml"/><Relationship Id="rId77" Type="http://schemas.openxmlformats.org/officeDocument/2006/relationships/customXml" Target="../ink/ink39.xml"/><Relationship Id="rId8" Type="http://schemas.openxmlformats.org/officeDocument/2006/relationships/image" Target="../media/image18.png"/><Relationship Id="rId51" Type="http://schemas.openxmlformats.org/officeDocument/2006/relationships/customXml" Target="../ink/ink26.xml"/><Relationship Id="rId72" Type="http://schemas.openxmlformats.org/officeDocument/2006/relationships/image" Target="../media/image50.png"/><Relationship Id="rId80" Type="http://schemas.openxmlformats.org/officeDocument/2006/relationships/image" Target="../media/image54.png"/><Relationship Id="rId3" Type="http://schemas.openxmlformats.org/officeDocument/2006/relationships/customXml" Target="../ink/ink2.xml"/><Relationship Id="rId12" Type="http://schemas.openxmlformats.org/officeDocument/2006/relationships/image" Target="../media/image2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20" Type="http://schemas.openxmlformats.org/officeDocument/2006/relationships/image" Target="../media/image24.png"/><Relationship Id="rId41" Type="http://schemas.openxmlformats.org/officeDocument/2006/relationships/customXml" Target="../ink/ink21.xml"/><Relationship Id="rId54" Type="http://schemas.openxmlformats.org/officeDocument/2006/relationships/image" Target="../media/image41.png"/><Relationship Id="rId62" Type="http://schemas.openxmlformats.org/officeDocument/2006/relationships/image" Target="../media/image45.png"/><Relationship Id="rId70" Type="http://schemas.openxmlformats.org/officeDocument/2006/relationships/image" Target="../media/image49.png"/><Relationship Id="rId75" Type="http://schemas.openxmlformats.org/officeDocument/2006/relationships/customXml" Target="../ink/ink38.xml"/><Relationship Id="rId83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19.png"/><Relationship Id="rId31" Type="http://schemas.openxmlformats.org/officeDocument/2006/relationships/customXml" Target="../ink/ink16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Relationship Id="rId60" Type="http://schemas.openxmlformats.org/officeDocument/2006/relationships/image" Target="../media/image44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53.png"/><Relationship Id="rId81" Type="http://schemas.openxmlformats.org/officeDocument/2006/relationships/customXml" Target="../ink/ink41.xml"/><Relationship Id="rId4" Type="http://schemas.openxmlformats.org/officeDocument/2006/relationships/image" Target="../media/image16.png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23.png"/><Relationship Id="rId39" Type="http://schemas.openxmlformats.org/officeDocument/2006/relationships/customXml" Target="../ink/ink20.xml"/><Relationship Id="rId34" Type="http://schemas.openxmlformats.org/officeDocument/2006/relationships/image" Target="../media/image31.png"/><Relationship Id="rId50" Type="http://schemas.openxmlformats.org/officeDocument/2006/relationships/image" Target="../media/image39.png"/><Relationship Id="rId55" Type="http://schemas.openxmlformats.org/officeDocument/2006/relationships/customXml" Target="../ink/ink28.xml"/><Relationship Id="rId76" Type="http://schemas.openxmlformats.org/officeDocument/2006/relationships/image" Target="../media/image52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2" Type="http://schemas.openxmlformats.org/officeDocument/2006/relationships/image" Target="../media/image15.png"/><Relationship Id="rId29" Type="http://schemas.openxmlformats.org/officeDocument/2006/relationships/customXml" Target="../ink/ink15.xml"/><Relationship Id="rId24" Type="http://schemas.openxmlformats.org/officeDocument/2006/relationships/image" Target="../media/image26.png"/><Relationship Id="rId40" Type="http://schemas.openxmlformats.org/officeDocument/2006/relationships/image" Target="../media/image34.png"/><Relationship Id="rId45" Type="http://schemas.openxmlformats.org/officeDocument/2006/relationships/customXml" Target="../ink/ink23.xml"/><Relationship Id="rId66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4.xm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customXml" Target="../ink/ink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dystory.tistory.com/18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AB59A-4CDD-2D43-B4FC-67AB4037E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80401F-0099-B44E-830B-8129AAB16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822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9BD73-AA62-0A45-9BF8-BB0A34AE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461EA-1DA5-A242-8AC5-FEE400D35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 err="1"/>
              <a:t>Sdk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Software development Kit</a:t>
            </a:r>
            <a:r>
              <a:rPr kumimoji="1" lang="ko-KR" altLang="en-US" dirty="0"/>
              <a:t>의 약자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소프트웨어를 개발하는 도구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원래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프로그램을 개발하는 </a:t>
            </a:r>
            <a:r>
              <a:rPr kumimoji="1" lang="en-US" altLang="ko-KR" dirty="0"/>
              <a:t>MS</a:t>
            </a:r>
            <a:r>
              <a:rPr kumimoji="1" lang="ko-KR" altLang="en-US" dirty="0"/>
              <a:t>에서 제공하는 윈도우 프로그램 개발 </a:t>
            </a:r>
            <a:r>
              <a:rPr kumimoji="1" lang="ko-KR" altLang="en-US" dirty="0" err="1"/>
              <a:t>킷을</a:t>
            </a:r>
            <a:r>
              <a:rPr kumimoji="1" lang="ko-KR" altLang="en-US" dirty="0"/>
              <a:t> 의미했음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SDK</a:t>
            </a:r>
            <a:r>
              <a:rPr kumimoji="1" lang="ko-KR" altLang="en-US" dirty="0"/>
              <a:t> 안에는 개발에 도움이 될 개발 도구 프로그래밍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디버깅 프로그래밍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등이 존재함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</a:t>
            </a:r>
            <a:r>
              <a:rPr kumimoji="1" lang="ko-KR" altLang="en-US" dirty="0"/>
              <a:t>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US" altLang="ko-KR" dirty="0">
                <a:hlinkClick r:id="rId2"/>
              </a:rPr>
              <a:t>http://skmagic.tistory.com/220</a:t>
            </a:r>
            <a:endParaRPr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11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FF0CA-90DC-D24D-A820-1053701E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ko-KR" sz="4000" dirty="0"/>
              <a:t>3.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Handler</a:t>
            </a:r>
            <a:endParaRPr kumimoji="1"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FB70D-4B1A-FA45-BFD6-2E20F41E1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349715"/>
            <a:ext cx="12925553" cy="57715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ko-KR" altLang="en-US" sz="1500" dirty="0"/>
              <a:t>안드로이드의 경우 </a:t>
            </a:r>
            <a:r>
              <a:rPr kumimoji="1" lang="en-US" altLang="ko-KR" sz="1500" dirty="0"/>
              <a:t>UI</a:t>
            </a:r>
            <a:r>
              <a:rPr kumimoji="1" lang="ko-KR" altLang="en-US" sz="1500" dirty="0"/>
              <a:t> 작업은 메인 </a:t>
            </a:r>
            <a:r>
              <a:rPr kumimoji="1" lang="ko-KR" altLang="en-US" sz="1500" dirty="0" err="1"/>
              <a:t>쓰레드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(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Main Thread )</a:t>
            </a:r>
            <a:r>
              <a:rPr kumimoji="1" lang="ko-KR" altLang="en-US" sz="1500" dirty="0"/>
              <a:t>에서 처리해야하며 만약 </a:t>
            </a:r>
            <a:r>
              <a:rPr kumimoji="1" lang="en-US" altLang="ko-KR" sz="1500" dirty="0"/>
              <a:t>Worker thread</a:t>
            </a:r>
            <a:r>
              <a:rPr kumimoji="1" lang="ko-KR" altLang="en-US" sz="1500" dirty="0"/>
              <a:t>에서 </a:t>
            </a:r>
            <a:r>
              <a:rPr kumimoji="1" lang="en-US" altLang="ko-KR" sz="1500" dirty="0"/>
              <a:t>UI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처리해야한다면 해당 </a:t>
            </a:r>
            <a:r>
              <a:rPr kumimoji="1" lang="ko-KR" altLang="en-US" sz="1500" dirty="0" err="1"/>
              <a:t>쓰레드와</a:t>
            </a:r>
            <a:r>
              <a:rPr kumimoji="1" lang="ko-KR" altLang="en-US" sz="1500" dirty="0"/>
              <a:t> 메인 </a:t>
            </a:r>
            <a:r>
              <a:rPr kumimoji="1" lang="ko-KR" altLang="en-US" sz="1500" dirty="0" err="1"/>
              <a:t>쓰레드를</a:t>
            </a:r>
            <a:r>
              <a:rPr kumimoji="1" lang="ko-KR" altLang="en-US" sz="1500" dirty="0"/>
              <a:t> 이어주는 </a:t>
            </a:r>
            <a:r>
              <a:rPr kumimoji="1" lang="en-US" altLang="ko-KR" sz="1500" dirty="0"/>
              <a:t>Handler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사용해야한다</a:t>
            </a:r>
            <a:r>
              <a:rPr kumimoji="1" lang="en-US" altLang="ko-KR" sz="1500" dirty="0"/>
              <a:t>.</a:t>
            </a:r>
          </a:p>
          <a:p>
            <a:pPr marL="0" indent="0" algn="ctr">
              <a:buNone/>
            </a:pPr>
            <a:endParaRPr kumimoji="1" lang="en-US" altLang="ko-KR" sz="500" dirty="0"/>
          </a:p>
          <a:p>
            <a:pPr marL="0" indent="0" algn="ctr">
              <a:buNone/>
            </a:pPr>
            <a:r>
              <a:rPr kumimoji="1" lang="ko-KR" altLang="en-US" sz="1500" dirty="0"/>
              <a:t>왜 </a:t>
            </a:r>
            <a:r>
              <a:rPr kumimoji="1" lang="en-US" altLang="ko-KR" sz="1500" dirty="0"/>
              <a:t>UI </a:t>
            </a:r>
            <a:r>
              <a:rPr kumimoji="1" lang="ko-KR" altLang="en-US" sz="1500" dirty="0"/>
              <a:t>는 메인 </a:t>
            </a:r>
            <a:r>
              <a:rPr kumimoji="1" lang="ko-KR" altLang="en-US" sz="1500" dirty="0" err="1"/>
              <a:t>쓰레드에서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?</a:t>
            </a:r>
          </a:p>
          <a:p>
            <a:pPr marL="514350" indent="-514350" algn="ctr">
              <a:buAutoNum type="alphaLcPeriod"/>
            </a:pPr>
            <a:r>
              <a:rPr kumimoji="1" lang="en-US" altLang="ko-KR" sz="1500" dirty="0"/>
              <a:t>UI 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비동기적으로 처리한다면 동기화 문제가 발생한다</a:t>
            </a:r>
            <a:r>
              <a:rPr kumimoji="1" lang="en-US" altLang="ko-KR" sz="1500" dirty="0"/>
              <a:t>.</a:t>
            </a:r>
          </a:p>
          <a:p>
            <a:pPr marL="0" indent="0" algn="ctr">
              <a:buNone/>
            </a:pPr>
            <a:r>
              <a:rPr kumimoji="1" lang="ko-KR" altLang="en-US" sz="1500" dirty="0"/>
              <a:t>이러한 문제를 해결하기 위해 병렬로 동작하는 메인 </a:t>
            </a:r>
            <a:r>
              <a:rPr kumimoji="1" lang="ko-KR" altLang="en-US" sz="1500" dirty="0" err="1"/>
              <a:t>쓰레드와</a:t>
            </a:r>
            <a:r>
              <a:rPr kumimoji="1" lang="ko-KR" altLang="en-US" sz="1500" dirty="0"/>
              <a:t> 워커 </a:t>
            </a:r>
            <a:r>
              <a:rPr kumimoji="1" lang="ko-KR" altLang="en-US" sz="1500" dirty="0" err="1"/>
              <a:t>쓰레드</a:t>
            </a:r>
            <a:r>
              <a:rPr kumimoji="1" lang="ko-KR" altLang="en-US" sz="1500" dirty="0"/>
              <a:t> 사이에 </a:t>
            </a:r>
            <a:r>
              <a:rPr kumimoji="1" lang="ko-KR" altLang="en-US" sz="1500" dirty="0" err="1"/>
              <a:t>핸들러를</a:t>
            </a:r>
            <a:r>
              <a:rPr kumimoji="1" lang="ko-KR" altLang="en-US" sz="1500" dirty="0"/>
              <a:t> 두고 모두 메인 </a:t>
            </a:r>
            <a:r>
              <a:rPr kumimoji="1" lang="ko-KR" altLang="en-US" sz="1500" dirty="0" err="1"/>
              <a:t>쓰레드를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전달하도록한다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pPr marL="0" indent="0" algn="ctr">
              <a:buNone/>
            </a:pPr>
            <a:r>
              <a:rPr kumimoji="1" lang="en-US" altLang="ko-KR" sz="1500" dirty="0"/>
              <a:t>Ex)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main worker </a:t>
            </a:r>
            <a:r>
              <a:rPr kumimoji="1" lang="ko-KR" altLang="en-US" sz="1500" dirty="0"/>
              <a:t>동시에 </a:t>
            </a:r>
            <a:r>
              <a:rPr kumimoji="1" lang="en-US" altLang="ko-KR" sz="1500" dirty="0" err="1"/>
              <a:t>setText</a:t>
            </a:r>
            <a:r>
              <a:rPr kumimoji="1" lang="en-US" altLang="ko-KR" sz="1500" dirty="0"/>
              <a:t>  (</a:t>
            </a:r>
            <a:r>
              <a:rPr kumimoji="1" lang="ko-KR" altLang="en-US" sz="1500" dirty="0"/>
              <a:t> 동기화 문제 발생 </a:t>
            </a:r>
            <a:r>
              <a:rPr kumimoji="1" lang="en-US" altLang="ko-KR" sz="1500" dirty="0"/>
              <a:t>)        ex2) Handler</a:t>
            </a:r>
            <a:r>
              <a:rPr kumimoji="1" lang="ko-KR" altLang="en-US" sz="1500" dirty="0"/>
              <a:t> 사용 </a:t>
            </a:r>
            <a:r>
              <a:rPr kumimoji="1" lang="en-US" altLang="ko-KR" sz="1500" dirty="0"/>
              <a:t>(</a:t>
            </a:r>
            <a:r>
              <a:rPr kumimoji="1" lang="ko-KR" altLang="en-US" sz="1500" dirty="0"/>
              <a:t> 동기화 문제 해결 </a:t>
            </a:r>
            <a:r>
              <a:rPr kumimoji="1" lang="en-US" altLang="ko-KR" sz="1500" dirty="0"/>
              <a:t>)</a:t>
            </a:r>
          </a:p>
          <a:p>
            <a:pPr marL="0" indent="0" algn="ctr">
              <a:buNone/>
            </a:pPr>
            <a:endParaRPr kumimoji="1" lang="en-US" altLang="ko-KR" sz="500" dirty="0"/>
          </a:p>
          <a:p>
            <a:pPr marL="0" indent="0" algn="ctr">
              <a:buNone/>
            </a:pPr>
            <a:endParaRPr kumimoji="1" lang="ko-KR" altLang="en-US" sz="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6C6F74-995D-0A46-9B73-DB6E7096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90" y="3642849"/>
            <a:ext cx="4756286" cy="24970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4B0D3F-9F54-3E4F-800F-EE38F298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66" y="3744186"/>
            <a:ext cx="6055349" cy="24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75596-850E-1D4C-9E2B-A403E17B7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30224"/>
            <a:ext cx="10414000" cy="566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2)</a:t>
            </a:r>
            <a:r>
              <a:rPr kumimoji="1" lang="ko-KR" altLang="en-US" dirty="0"/>
              <a:t> </a:t>
            </a:r>
            <a:r>
              <a:rPr kumimoji="1" lang="en-US" altLang="ko-KR" dirty="0"/>
              <a:t>Main Thread</a:t>
            </a:r>
            <a:r>
              <a:rPr kumimoji="1" lang="ko-KR" altLang="en-US" dirty="0"/>
              <a:t>에서는 무거운 작업 하지 않기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메인 </a:t>
            </a:r>
            <a:r>
              <a:rPr kumimoji="1" lang="ko-KR" altLang="en-US" dirty="0" err="1"/>
              <a:t>쓰레드는</a:t>
            </a:r>
            <a:r>
              <a:rPr kumimoji="1" lang="ko-KR" altLang="en-US" dirty="0"/>
              <a:t> 시간이 </a:t>
            </a:r>
            <a:r>
              <a:rPr kumimoji="1" lang="ko-KR" altLang="en-US" dirty="0" err="1"/>
              <a:t>오래걸리는</a:t>
            </a:r>
            <a:r>
              <a:rPr kumimoji="1" lang="ko-KR" altLang="en-US" dirty="0"/>
              <a:t> 작업을 할 경우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처리가 늦어지게 되며 </a:t>
            </a:r>
            <a:r>
              <a:rPr kumimoji="1" lang="ko-KR" altLang="en-US" dirty="0" err="1"/>
              <a:t>반응성이</a:t>
            </a:r>
            <a:r>
              <a:rPr kumimoji="1" lang="ko-KR" altLang="en-US" dirty="0"/>
              <a:t> 떨어진다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Handler, message, Queue, Looper</a:t>
            </a:r>
          </a:p>
          <a:p>
            <a:pPr marL="514350" indent="-514350">
              <a:buAutoNum type="arabicPeriod"/>
            </a:pPr>
            <a:r>
              <a:rPr kumimoji="1" lang="en-US" altLang="ko-KR" dirty="0"/>
              <a:t>Handler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객체를 만든 </a:t>
            </a:r>
            <a:r>
              <a:rPr kumimoji="1" lang="ko-KR" altLang="en-US" dirty="0" err="1"/>
              <a:t>쓰레드와</a:t>
            </a:r>
            <a:r>
              <a:rPr kumimoji="1" lang="ko-KR" altLang="en-US" dirty="0"/>
              <a:t> 해당 </a:t>
            </a:r>
            <a:r>
              <a:rPr kumimoji="1" lang="ko-KR" altLang="en-US" dirty="0" err="1"/>
              <a:t>쓰레드의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message queue</a:t>
            </a:r>
            <a:r>
              <a:rPr kumimoji="1" lang="ko-KR" altLang="en-US" dirty="0"/>
              <a:t>에 바인딩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다른 </a:t>
            </a:r>
            <a:r>
              <a:rPr kumimoji="1" lang="ko-KR" altLang="en-US" dirty="0" err="1"/>
              <a:t>쓰레드에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메세지를</a:t>
            </a:r>
            <a:r>
              <a:rPr kumimoji="1" lang="ko-KR" altLang="en-US" dirty="0"/>
              <a:t> 전달하려면 </a:t>
            </a:r>
            <a:r>
              <a:rPr kumimoji="1" lang="ko-KR" altLang="en-US" dirty="0">
                <a:highlight>
                  <a:srgbClr val="FFFF00"/>
                </a:highlight>
              </a:rPr>
              <a:t>수신 대상 </a:t>
            </a:r>
            <a:r>
              <a:rPr kumimoji="1" lang="ko-KR" altLang="en-US" dirty="0" err="1">
                <a:highlight>
                  <a:srgbClr val="FFFF00"/>
                </a:highlight>
              </a:rPr>
              <a:t>쓰레드에서</a:t>
            </a:r>
            <a:r>
              <a:rPr kumimoji="1" lang="ko-KR" altLang="en-US" dirty="0">
                <a:highlight>
                  <a:srgbClr val="FFFF00"/>
                </a:highlight>
              </a:rPr>
              <a:t> </a:t>
            </a:r>
            <a:r>
              <a:rPr kumimoji="1" lang="ko-KR" altLang="en-US" dirty="0"/>
              <a:t>생성한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post</a:t>
            </a:r>
            <a:r>
              <a:rPr kumimoji="1" lang="ko-KR" altLang="en-US" dirty="0"/>
              <a:t>나 </a:t>
            </a:r>
            <a:r>
              <a:rPr kumimoji="1" lang="en-US" altLang="ko-KR" dirty="0" err="1"/>
              <a:t>sendmessage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기능을 사용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en-US" altLang="ko-KR" dirty="0"/>
              <a:t>Message Queue</a:t>
            </a:r>
            <a:r>
              <a:rPr kumimoji="1" lang="ko-KR" altLang="en-US" dirty="0"/>
              <a:t>에 저장된 </a:t>
            </a:r>
            <a:r>
              <a:rPr kumimoji="1" lang="en-US" altLang="ko-KR" dirty="0"/>
              <a:t>message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runnable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looper</a:t>
            </a:r>
            <a:r>
              <a:rPr kumimoji="1" lang="ko-KR" altLang="en-US" dirty="0"/>
              <a:t>가 차례로 꺼내서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전달</a:t>
            </a:r>
            <a:endParaRPr kumimoji="1" lang="en-US" altLang="ko-KR" dirty="0"/>
          </a:p>
          <a:p>
            <a:pPr marL="514350" indent="-514350">
              <a:buAutoNum type="arabicPeriod"/>
            </a:pPr>
            <a:endParaRPr kumimoji="1" lang="en-US" altLang="ko-KR" dirty="0"/>
          </a:p>
          <a:p>
            <a:pPr marL="514350" indent="-514350">
              <a:buAutoNum type="arabicPeriod"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66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E0CCF8-05EA-494F-9C3D-B25E55443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endParaRPr kumimoji="1" lang="ko-KR" altLang="en-US" sz="4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B2CBF6-8F37-4FD1-BB7D-B2EE6B8F1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6"/>
            <a:ext cx="10175630" cy="1673811"/>
          </a:xfrm>
        </p:spPr>
        <p:txBody>
          <a:bodyPr anchor="ctr">
            <a:normAutofit fontScale="85000" lnSpcReduction="10000"/>
          </a:bodyPr>
          <a:lstStyle/>
          <a:p>
            <a:pPr algn="ctr"/>
            <a:r>
              <a:rPr lang="en-US" altLang="ko-KR" sz="2000" dirty="0"/>
              <a:t>1.</a:t>
            </a:r>
            <a:r>
              <a:rPr lang="ko-KR" altLang="en-US" sz="2000" dirty="0"/>
              <a:t> </a:t>
            </a:r>
            <a:r>
              <a:rPr lang="en-US" altLang="ko-KR" sz="2000" dirty="0"/>
              <a:t>Thread # 1 </a:t>
            </a:r>
            <a:r>
              <a:rPr lang="ko-KR" altLang="en-US" sz="2000" dirty="0"/>
              <a:t>메인 </a:t>
            </a:r>
            <a:r>
              <a:rPr lang="ko-KR" altLang="en-US" sz="2000" dirty="0" err="1"/>
              <a:t>쓰레드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Thread # 2 </a:t>
            </a:r>
            <a:r>
              <a:rPr lang="ko-KR" altLang="en-US" sz="2000" dirty="0"/>
              <a:t>워커 </a:t>
            </a:r>
            <a:r>
              <a:rPr lang="ko-KR" altLang="en-US" sz="2000" dirty="0" err="1"/>
              <a:t>쓰레드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ctr"/>
            <a:r>
              <a:rPr lang="en-US" altLang="ko-KR" sz="2000" dirty="0"/>
              <a:t>2.</a:t>
            </a:r>
            <a:r>
              <a:rPr lang="ko-KR" altLang="en-US" sz="2000" dirty="0"/>
              <a:t> 워커 </a:t>
            </a:r>
            <a:r>
              <a:rPr lang="ko-KR" altLang="en-US" sz="2000" dirty="0" err="1"/>
              <a:t>쓰레드가</a:t>
            </a:r>
            <a:r>
              <a:rPr lang="ko-KR" altLang="en-US" sz="2000" dirty="0"/>
              <a:t> </a:t>
            </a:r>
            <a:r>
              <a:rPr lang="en-US" altLang="ko-KR" sz="2000" dirty="0"/>
              <a:t>UI </a:t>
            </a:r>
            <a:r>
              <a:rPr lang="ko-KR" altLang="en-US" sz="2000" dirty="0"/>
              <a:t>처리를 위해 </a:t>
            </a:r>
            <a:r>
              <a:rPr lang="en-US" altLang="ko-KR" sz="2000" dirty="0"/>
              <a:t>send message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통해 메인 </a:t>
            </a:r>
            <a:r>
              <a:rPr lang="ko-KR" altLang="en-US" sz="2000" dirty="0" err="1"/>
              <a:t>쓰레드에서</a:t>
            </a:r>
            <a:r>
              <a:rPr lang="ko-KR" altLang="en-US" sz="2000" dirty="0"/>
              <a:t> 생성된 </a:t>
            </a:r>
            <a:r>
              <a:rPr lang="en-US" altLang="ko-KR" sz="2000" dirty="0"/>
              <a:t>(</a:t>
            </a:r>
            <a:r>
              <a:rPr lang="ko-KR" altLang="en-US" sz="2000" dirty="0"/>
              <a:t> 수신 </a:t>
            </a:r>
            <a:r>
              <a:rPr lang="ko-KR" altLang="en-US" sz="2000" dirty="0" err="1"/>
              <a:t>쓰레드</a:t>
            </a:r>
            <a:r>
              <a:rPr lang="ko-KR" altLang="en-US" sz="2000" dirty="0"/>
              <a:t> 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핸들러의</a:t>
            </a:r>
            <a:r>
              <a:rPr lang="ko-KR" altLang="en-US" sz="2000" dirty="0"/>
              <a:t> </a:t>
            </a:r>
            <a:r>
              <a:rPr lang="en-US" altLang="ko-KR" sz="2000" dirty="0"/>
              <a:t>send message()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통해 </a:t>
            </a:r>
            <a:r>
              <a:rPr lang="ko-KR" altLang="en-US" sz="2000" dirty="0" err="1"/>
              <a:t>메세지</a:t>
            </a:r>
            <a:r>
              <a:rPr lang="ko-KR" altLang="en-US" sz="2000" dirty="0"/>
              <a:t> 전달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queue</a:t>
            </a:r>
            <a:r>
              <a:rPr lang="ko-KR" altLang="en-US" sz="2000" dirty="0"/>
              <a:t>에 저장</a:t>
            </a:r>
            <a:endParaRPr lang="en-US" altLang="ko-KR" sz="2000" dirty="0"/>
          </a:p>
          <a:p>
            <a:pPr algn="ctr"/>
            <a:r>
              <a:rPr lang="en-US" altLang="ko-KR" sz="2000" dirty="0"/>
              <a:t>3.</a:t>
            </a:r>
            <a:r>
              <a:rPr lang="ko-KR" altLang="en-US" sz="2000" dirty="0"/>
              <a:t> </a:t>
            </a:r>
            <a:r>
              <a:rPr lang="en-US" altLang="ko-KR" sz="2000" dirty="0"/>
              <a:t>Looper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메세지를</a:t>
            </a:r>
            <a:r>
              <a:rPr lang="ko-KR" altLang="en-US" sz="2000" dirty="0"/>
              <a:t> 차례대로 꺼내며 </a:t>
            </a:r>
            <a:r>
              <a:rPr lang="en-US" altLang="ko-KR" sz="2000" dirty="0"/>
              <a:t>run </a:t>
            </a:r>
            <a:r>
              <a:rPr lang="ko-KR" altLang="en-US" sz="2000" dirty="0"/>
              <a:t>혹은 </a:t>
            </a:r>
            <a:r>
              <a:rPr lang="en-US" altLang="ko-KR" sz="2000" dirty="0"/>
              <a:t>handle message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통해 메인 </a:t>
            </a:r>
            <a:r>
              <a:rPr lang="ko-KR" altLang="en-US" sz="2000" dirty="0" err="1"/>
              <a:t>쓰레드에서</a:t>
            </a:r>
            <a:r>
              <a:rPr lang="ko-KR" altLang="en-US" sz="2000" dirty="0"/>
              <a:t> 동작</a:t>
            </a:r>
            <a:endParaRPr lang="en-US" altLang="ko-KR" sz="2000" dirty="0"/>
          </a:p>
          <a:p>
            <a:pPr algn="ctr"/>
            <a:r>
              <a:rPr lang="ko-KR" altLang="en-US" sz="2000" dirty="0"/>
              <a:t>출처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https://</a:t>
            </a:r>
            <a:r>
              <a:rPr lang="en-US" altLang="ko-KR" sz="2000" dirty="0" err="1"/>
              <a:t>brunch.co.kr</a:t>
            </a:r>
            <a:r>
              <a:rPr lang="en-US" altLang="ko-KR" sz="2000" dirty="0"/>
              <a:t>/@</a:t>
            </a:r>
            <a:r>
              <a:rPr lang="en-US" altLang="ko-KR" sz="2000" dirty="0" err="1"/>
              <a:t>mystoryg</a:t>
            </a:r>
            <a:r>
              <a:rPr lang="en-US" altLang="ko-KR" sz="2000" dirty="0"/>
              <a:t>/84</a:t>
            </a:r>
            <a:endParaRPr lang="en-US" sz="2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19AE2FD-C56D-6541-9FE2-9B0DC866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286" y="3133718"/>
            <a:ext cx="5897428" cy="2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1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992C4-FAB7-9E47-B392-BA1D9CAF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 Extend &amp; implements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4D7AF-8953-A142-B8C4-1E15F798C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Class A extends B -&gt; 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B</a:t>
            </a:r>
            <a:r>
              <a:rPr kumimoji="1" lang="ko-KR" altLang="en-US" dirty="0"/>
              <a:t>라는 클래스를 상속받아 </a:t>
            </a:r>
            <a:r>
              <a:rPr kumimoji="1" lang="en-US" altLang="ko-KR" dirty="0"/>
              <a:t>+ a </a:t>
            </a:r>
            <a:r>
              <a:rPr kumimoji="1" lang="ko-KR" altLang="en-US" dirty="0"/>
              <a:t>시킨다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Class A implements C -&gt; 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</a:t>
            </a:r>
            <a:r>
              <a:rPr kumimoji="1" lang="ko-KR" altLang="en-US" dirty="0"/>
              <a:t>라는 인터페이스를 구현하겠다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Extend</a:t>
            </a:r>
            <a:r>
              <a:rPr kumimoji="1" lang="ko-KR" altLang="en-US" dirty="0"/>
              <a:t>의 경우 일반 클래스와 추상 클래스의 상속에 사용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순수 상속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부모 클래스의 모든 권한과 기능을 가져옴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implements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interface</a:t>
            </a:r>
            <a:r>
              <a:rPr kumimoji="1" lang="ko-KR" altLang="en-US" dirty="0"/>
              <a:t> 상속에 사용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구현 상속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상속은 받되 모든 기능은 비어있고 비어있는 기능은 채워서 사용하겠다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605CA-7D5F-E94B-898E-25CE83D0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Super</a:t>
            </a:r>
            <a:r>
              <a:rPr kumimoji="1" lang="ko-KR" altLang="en-US" dirty="0"/>
              <a:t>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984648-B748-F64A-B729-CCC27A37D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186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0AC08B-E362-EB4A-BA88-4FAB3F1A9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3244288"/>
            <a:ext cx="5880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8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EB4DD-4FFA-C64E-B6F8-FE1B3437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 Intent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063993-5490-0249-8801-27407B56A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4034"/>
            <a:ext cx="10515600" cy="1344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6D1E6A-DF79-F840-A268-083CFDBE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320196"/>
            <a:ext cx="12192000" cy="1707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9F95BE-DEE6-D349-A2AA-F6ACBB4E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5027829"/>
            <a:ext cx="12192000" cy="1930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09B22D-443D-F545-8EE3-195E0A5F3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1975934"/>
            <a:ext cx="7493000" cy="2070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3CEA695-553D-3348-8AB6-7AEC81F8370A}"/>
                  </a:ext>
                </a:extLst>
              </p14:cNvPr>
              <p14:cNvContentPartPr/>
              <p14:nvPr/>
            </p14:nvContentPartPr>
            <p14:xfrm>
              <a:off x="419147" y="3874333"/>
              <a:ext cx="6604560" cy="15498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3CEA695-553D-3348-8AB6-7AEC81F837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147" y="3811333"/>
                <a:ext cx="6730200" cy="16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91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1B0BA-1FC0-6842-931E-FF966A48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BC1E0-1C79-B344-A770-7DDA72462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93F582-0444-2842-A684-D9C9BBD4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710"/>
            <a:ext cx="12192000" cy="6823506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9E30CA57-6DE6-944F-A80D-27D5EAD240C9}"/>
              </a:ext>
            </a:extLst>
          </p:cNvPr>
          <p:cNvGrpSpPr/>
          <p:nvPr/>
        </p:nvGrpSpPr>
        <p:grpSpPr>
          <a:xfrm>
            <a:off x="5756507" y="-3947"/>
            <a:ext cx="6013800" cy="5692320"/>
            <a:chOff x="5756507" y="-3947"/>
            <a:chExt cx="6013800" cy="56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C5C2833-33B3-7B4B-B9D1-8CAA488002E4}"/>
                    </a:ext>
                  </a:extLst>
                </p14:cNvPr>
                <p14:cNvContentPartPr/>
                <p14:nvPr/>
              </p14:nvContentPartPr>
              <p14:xfrm>
                <a:off x="7165907" y="1409413"/>
                <a:ext cx="1487160" cy="1469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C5C2833-33B3-7B4B-B9D1-8CAA488002E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3267" y="1346413"/>
                  <a:ext cx="1612800" cy="15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0F20563-5A84-9841-A5B8-4CA275D1C473}"/>
                    </a:ext>
                  </a:extLst>
                </p14:cNvPr>
                <p14:cNvContentPartPr/>
                <p14:nvPr/>
              </p14:nvContentPartPr>
              <p14:xfrm>
                <a:off x="9175427" y="1508773"/>
                <a:ext cx="2224800" cy="18147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0F20563-5A84-9841-A5B8-4CA275D1C4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12427" y="1446133"/>
                  <a:ext cx="2350440" cy="19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5053E22-CEE8-D646-8377-B4A045C787DD}"/>
                    </a:ext>
                  </a:extLst>
                </p14:cNvPr>
                <p14:cNvContentPartPr/>
                <p14:nvPr/>
              </p14:nvContentPartPr>
              <p14:xfrm>
                <a:off x="7097867" y="2857333"/>
                <a:ext cx="244440" cy="8485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5053E22-CEE8-D646-8377-B4A045C787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5227" y="2794333"/>
                  <a:ext cx="37008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3A21BA3-C4F3-7348-85D1-07B70F6A7FE1}"/>
                    </a:ext>
                  </a:extLst>
                </p14:cNvPr>
                <p14:cNvContentPartPr/>
                <p14:nvPr/>
              </p14:nvContentPartPr>
              <p14:xfrm>
                <a:off x="7282187" y="3396253"/>
                <a:ext cx="144000" cy="770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3A21BA3-C4F3-7348-85D1-07B70F6A7F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19547" y="3333613"/>
                  <a:ext cx="269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70CA588-416C-0047-AB51-7F35E5F49BCD}"/>
                    </a:ext>
                  </a:extLst>
                </p14:cNvPr>
                <p14:cNvContentPartPr/>
                <p14:nvPr/>
              </p14:nvContentPartPr>
              <p14:xfrm>
                <a:off x="7498547" y="3421813"/>
                <a:ext cx="401760" cy="4010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70CA588-416C-0047-AB51-7F35E5F49B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5547" y="3358813"/>
                  <a:ext cx="5274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B2EE8C-5E90-FC47-97FB-1D3D77482EF2}"/>
                    </a:ext>
                  </a:extLst>
                </p14:cNvPr>
                <p14:cNvContentPartPr/>
                <p14:nvPr/>
              </p14:nvContentPartPr>
              <p14:xfrm>
                <a:off x="7915787" y="3237853"/>
                <a:ext cx="510840" cy="802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B2EE8C-5E90-FC47-97FB-1D3D77482E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53147" y="3174853"/>
                  <a:ext cx="636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4085CC1-1558-FC40-B345-1EF17F10B8AE}"/>
                    </a:ext>
                  </a:extLst>
                </p14:cNvPr>
                <p14:cNvContentPartPr/>
                <p14:nvPr/>
              </p14:nvContentPartPr>
              <p14:xfrm>
                <a:off x="8317907" y="3188893"/>
                <a:ext cx="277560" cy="715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4085CC1-1558-FC40-B345-1EF17F10B8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54907" y="3126253"/>
                  <a:ext cx="40320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B97851A-43A3-5141-927D-3E77473C7850}"/>
                    </a:ext>
                  </a:extLst>
                </p14:cNvPr>
                <p14:cNvContentPartPr/>
                <p14:nvPr/>
              </p14:nvContentPartPr>
              <p14:xfrm>
                <a:off x="8719667" y="3063613"/>
                <a:ext cx="1800" cy="8474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B97851A-43A3-5141-927D-3E77473C78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56667" y="3000613"/>
                  <a:ext cx="12744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8660437-013B-D641-ADFE-480EAD8DE56B}"/>
                    </a:ext>
                  </a:extLst>
                </p14:cNvPr>
                <p14:cNvContentPartPr/>
                <p14:nvPr/>
              </p14:nvContentPartPr>
              <p14:xfrm>
                <a:off x="9766547" y="3409573"/>
                <a:ext cx="189720" cy="720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8660437-013B-D641-ADFE-480EAD8DE5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03547" y="3346933"/>
                  <a:ext cx="31536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FB085E-DA61-AD42-968F-61C2BA398BF5}"/>
                    </a:ext>
                  </a:extLst>
                </p14:cNvPr>
                <p14:cNvContentPartPr/>
                <p14:nvPr/>
              </p14:nvContentPartPr>
              <p14:xfrm>
                <a:off x="9862307" y="3896653"/>
                <a:ext cx="119880" cy="67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FB085E-DA61-AD42-968F-61C2BA398B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99667" y="3833653"/>
                  <a:ext cx="245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82D0E55-7065-2343-9305-D29274146C18}"/>
                    </a:ext>
                  </a:extLst>
                </p14:cNvPr>
                <p14:cNvContentPartPr/>
                <p14:nvPr/>
              </p14:nvContentPartPr>
              <p14:xfrm>
                <a:off x="10077227" y="3657253"/>
                <a:ext cx="340920" cy="4957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82D0E55-7065-2343-9305-D29274146C1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14587" y="3594613"/>
                  <a:ext cx="46656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56F9CAC-B837-9D4F-B913-C94AF5C3E888}"/>
                    </a:ext>
                  </a:extLst>
                </p14:cNvPr>
                <p14:cNvContentPartPr/>
                <p14:nvPr/>
              </p14:nvContentPartPr>
              <p14:xfrm>
                <a:off x="10342187" y="3763453"/>
                <a:ext cx="263880" cy="1029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56F9CAC-B837-9D4F-B913-C94AF5C3E8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79187" y="3700813"/>
                  <a:ext cx="389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0A8E534-A852-9C47-8E5C-B3650A6D9ED3}"/>
                    </a:ext>
                  </a:extLst>
                </p14:cNvPr>
                <p14:cNvContentPartPr/>
                <p14:nvPr/>
              </p14:nvContentPartPr>
              <p14:xfrm>
                <a:off x="10440467" y="3531613"/>
                <a:ext cx="133920" cy="8017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0A8E534-A852-9C47-8E5C-B3650A6D9E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77467" y="3468973"/>
                  <a:ext cx="25956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68FE30B-B5C9-364E-A155-648146727183}"/>
                    </a:ext>
                  </a:extLst>
                </p14:cNvPr>
                <p14:cNvContentPartPr/>
                <p14:nvPr/>
              </p14:nvContentPartPr>
              <p14:xfrm>
                <a:off x="10802267" y="3607213"/>
                <a:ext cx="501840" cy="7556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68FE30B-B5C9-364E-A155-6481467271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39267" y="3544213"/>
                  <a:ext cx="62748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BD67021-03D0-5F4F-A5C2-CA611EF84432}"/>
                    </a:ext>
                  </a:extLst>
                </p14:cNvPr>
                <p14:cNvContentPartPr/>
                <p14:nvPr/>
              </p14:nvContentPartPr>
              <p14:xfrm>
                <a:off x="6192107" y="242293"/>
                <a:ext cx="3124800" cy="5446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BD67021-03D0-5F4F-A5C2-CA611EF8443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29467" y="179293"/>
                  <a:ext cx="3250440" cy="55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D4C08F4-51C5-C741-8523-920103D56463}"/>
                    </a:ext>
                  </a:extLst>
                </p14:cNvPr>
                <p14:cNvContentPartPr/>
                <p14:nvPr/>
              </p14:nvContentPartPr>
              <p14:xfrm>
                <a:off x="7013627" y="4403893"/>
                <a:ext cx="9720" cy="628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D4C08F4-51C5-C741-8523-920103D564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50627" y="4340893"/>
                  <a:ext cx="13536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7E26AED-14E4-B449-9B2E-26F588737D0C}"/>
                    </a:ext>
                  </a:extLst>
                </p14:cNvPr>
                <p14:cNvContentPartPr/>
                <p14:nvPr/>
              </p14:nvContentPartPr>
              <p14:xfrm>
                <a:off x="6962867" y="4406053"/>
                <a:ext cx="913680" cy="5983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7E26AED-14E4-B449-9B2E-26F588737D0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00227" y="4343053"/>
                  <a:ext cx="103932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7C13762-258A-CE49-A1EF-FB75A7FD5A9D}"/>
                    </a:ext>
                  </a:extLst>
                </p14:cNvPr>
                <p14:cNvContentPartPr/>
                <p14:nvPr/>
              </p14:nvContentPartPr>
              <p14:xfrm>
                <a:off x="8073827" y="4708813"/>
                <a:ext cx="188280" cy="439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7C13762-258A-CE49-A1EF-FB75A7FD5A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11187" y="4645813"/>
                  <a:ext cx="3139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0B58A20-5087-3F46-9AC2-91BB8EBC3353}"/>
                    </a:ext>
                  </a:extLst>
                </p14:cNvPr>
                <p14:cNvContentPartPr/>
                <p14:nvPr/>
              </p14:nvContentPartPr>
              <p14:xfrm>
                <a:off x="8214587" y="4182133"/>
                <a:ext cx="376560" cy="1162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0B58A20-5087-3F46-9AC2-91BB8EBC33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51587" y="4119493"/>
                  <a:ext cx="502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85EC9B1-BB9D-1B48-B236-CBEE4B1E4C25}"/>
                    </a:ext>
                  </a:extLst>
                </p14:cNvPr>
                <p14:cNvContentPartPr/>
                <p14:nvPr/>
              </p14:nvContentPartPr>
              <p14:xfrm>
                <a:off x="8504747" y="4361773"/>
                <a:ext cx="51480" cy="275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85EC9B1-BB9D-1B48-B236-CBEE4B1E4C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42107" y="4299133"/>
                  <a:ext cx="1771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B6977DB-2607-7945-B0C2-E698463C3A71}"/>
                    </a:ext>
                  </a:extLst>
                </p14:cNvPr>
                <p14:cNvContentPartPr/>
                <p14:nvPr/>
              </p14:nvContentPartPr>
              <p14:xfrm>
                <a:off x="8570627" y="4537453"/>
                <a:ext cx="127440" cy="3355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B6977DB-2607-7945-B0C2-E698463C3A7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07987" y="4474813"/>
                  <a:ext cx="2530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6A165AB-2F49-D345-B16E-70C521A14745}"/>
                    </a:ext>
                  </a:extLst>
                </p14:cNvPr>
                <p14:cNvContentPartPr/>
                <p14:nvPr/>
              </p14:nvContentPartPr>
              <p14:xfrm>
                <a:off x="9020987" y="1020973"/>
                <a:ext cx="2719440" cy="36691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6A165AB-2F49-D345-B16E-70C521A147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57987" y="957973"/>
                  <a:ext cx="2845080" cy="37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D188BAC-F9BC-AE40-906D-05192CB8D8CA}"/>
                    </a:ext>
                  </a:extLst>
                </p14:cNvPr>
                <p14:cNvContentPartPr/>
                <p14:nvPr/>
              </p14:nvContentPartPr>
              <p14:xfrm>
                <a:off x="10158587" y="480253"/>
                <a:ext cx="72000" cy="6760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D188BAC-F9BC-AE40-906D-05192CB8D8C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95947" y="417613"/>
                  <a:ext cx="19764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024B615-45FF-C14D-A561-821A582F23C4}"/>
                    </a:ext>
                  </a:extLst>
                </p14:cNvPr>
                <p14:cNvContentPartPr/>
                <p14:nvPr/>
              </p14:nvContentPartPr>
              <p14:xfrm>
                <a:off x="10041227" y="328333"/>
                <a:ext cx="571680" cy="4546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024B615-45FF-C14D-A561-821A582F23C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78587" y="265333"/>
                  <a:ext cx="6973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FA4BF4F-DB15-E149-A311-3E0C9475892C}"/>
                    </a:ext>
                  </a:extLst>
                </p14:cNvPr>
                <p14:cNvContentPartPr/>
                <p14:nvPr/>
              </p14:nvContentPartPr>
              <p14:xfrm>
                <a:off x="10777427" y="675013"/>
                <a:ext cx="335160" cy="449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FA4BF4F-DB15-E149-A311-3E0C9475892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14427" y="612373"/>
                  <a:ext cx="4608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4A44930-91D9-D046-9910-03459C9B73B8}"/>
                    </a:ext>
                  </a:extLst>
                </p14:cNvPr>
                <p14:cNvContentPartPr/>
                <p14:nvPr/>
              </p14:nvContentPartPr>
              <p14:xfrm>
                <a:off x="11133107" y="804253"/>
                <a:ext cx="214920" cy="4309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4A44930-91D9-D046-9910-03459C9B73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70467" y="741253"/>
                  <a:ext cx="3405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E491338-877A-7C4A-B089-82E784554F0A}"/>
                    </a:ext>
                  </a:extLst>
                </p14:cNvPr>
                <p14:cNvContentPartPr/>
                <p14:nvPr/>
              </p14:nvContentPartPr>
              <p14:xfrm>
                <a:off x="11385107" y="904333"/>
                <a:ext cx="212040" cy="3952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E491338-877A-7C4A-B089-82E784554F0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322467" y="841333"/>
                  <a:ext cx="3376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00D8801-8E0E-4742-8521-A06D9BE2239E}"/>
                    </a:ext>
                  </a:extLst>
                </p14:cNvPr>
                <p14:cNvContentPartPr/>
                <p14:nvPr/>
              </p14:nvContentPartPr>
              <p14:xfrm>
                <a:off x="11717747" y="587173"/>
                <a:ext cx="52560" cy="144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00D8801-8E0E-4742-8521-A06D9BE223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55107" y="524533"/>
                  <a:ext cx="178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97D36C0-CF5C-9D49-BE06-BAE997A17D27}"/>
                    </a:ext>
                  </a:extLst>
                </p14:cNvPr>
                <p14:cNvContentPartPr/>
                <p14:nvPr/>
              </p14:nvContentPartPr>
              <p14:xfrm>
                <a:off x="11726387" y="847813"/>
                <a:ext cx="9360" cy="907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97D36C0-CF5C-9D49-BE06-BAE997A17D2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663747" y="784813"/>
                  <a:ext cx="135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D5D6CD7-D694-3B4A-843B-270DD3064339}"/>
                    </a:ext>
                  </a:extLst>
                </p14:cNvPr>
                <p14:cNvContentPartPr/>
                <p14:nvPr/>
              </p14:nvContentPartPr>
              <p14:xfrm>
                <a:off x="8100107" y="980293"/>
                <a:ext cx="1711440" cy="5860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D5D6CD7-D694-3B4A-843B-270DD306433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37107" y="917293"/>
                  <a:ext cx="183708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B3B28E6-D404-7544-8D80-7652D6B854F2}"/>
                    </a:ext>
                  </a:extLst>
                </p14:cNvPr>
                <p14:cNvContentPartPr/>
                <p14:nvPr/>
              </p14:nvContentPartPr>
              <p14:xfrm>
                <a:off x="9538307" y="1100893"/>
                <a:ext cx="463680" cy="4989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B3B28E6-D404-7544-8D80-7652D6B854F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5667" y="1037893"/>
                  <a:ext cx="58932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536EB4F-3F3F-AF46-8BBD-295E694F1A8F}"/>
                    </a:ext>
                  </a:extLst>
                </p14:cNvPr>
                <p14:cNvContentPartPr/>
                <p14:nvPr/>
              </p14:nvContentPartPr>
              <p14:xfrm>
                <a:off x="6409907" y="522013"/>
                <a:ext cx="380160" cy="79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536EB4F-3F3F-AF46-8BBD-295E694F1A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7267" y="459013"/>
                  <a:ext cx="505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F1367D7-7C25-4241-92ED-98108C380D11}"/>
                    </a:ext>
                  </a:extLst>
                </p14:cNvPr>
                <p14:cNvContentPartPr/>
                <p14:nvPr/>
              </p14:nvContentPartPr>
              <p14:xfrm>
                <a:off x="6633107" y="696613"/>
                <a:ext cx="71280" cy="4129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F1367D7-7C25-4241-92ED-98108C380D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70107" y="633613"/>
                  <a:ext cx="19692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EB80ADD-6AC7-C747-AB30-E07BF01A9B89}"/>
                    </a:ext>
                  </a:extLst>
                </p14:cNvPr>
                <p14:cNvContentPartPr/>
                <p14:nvPr/>
              </p14:nvContentPartPr>
              <p14:xfrm>
                <a:off x="7004267" y="509413"/>
                <a:ext cx="279360" cy="5770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EB80ADD-6AC7-C747-AB30-E07BF01A9B8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41267" y="446413"/>
                  <a:ext cx="40500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139FE03-0753-B942-9665-1B1AC6DA4799}"/>
                    </a:ext>
                  </a:extLst>
                </p14:cNvPr>
                <p14:cNvContentPartPr/>
                <p14:nvPr/>
              </p14:nvContentPartPr>
              <p14:xfrm>
                <a:off x="7479467" y="638293"/>
                <a:ext cx="187200" cy="532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139FE03-0753-B942-9665-1B1AC6DA479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16827" y="575293"/>
                  <a:ext cx="312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95002BF-7FE1-D647-8473-D87D121D26F7}"/>
                    </a:ext>
                  </a:extLst>
                </p14:cNvPr>
                <p14:cNvContentPartPr/>
                <p14:nvPr/>
              </p14:nvContentPartPr>
              <p14:xfrm>
                <a:off x="7575227" y="479173"/>
                <a:ext cx="111240" cy="8431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95002BF-7FE1-D647-8473-D87D121D26F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12227" y="416173"/>
                  <a:ext cx="23688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D873D87-4D43-2F4B-B692-BA7D7D812EFF}"/>
                    </a:ext>
                  </a:extLst>
                </p14:cNvPr>
                <p14:cNvContentPartPr/>
                <p14:nvPr/>
              </p14:nvContentPartPr>
              <p14:xfrm>
                <a:off x="7618067" y="776173"/>
                <a:ext cx="275400" cy="505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D873D87-4D43-2F4B-B692-BA7D7D812EF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55427" y="713173"/>
                  <a:ext cx="4010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5A4D5AD-FE1A-7840-A86A-70384FC8B3ED}"/>
                    </a:ext>
                  </a:extLst>
                </p14:cNvPr>
                <p14:cNvContentPartPr/>
                <p14:nvPr/>
              </p14:nvContentPartPr>
              <p14:xfrm>
                <a:off x="7875107" y="892093"/>
                <a:ext cx="252720" cy="3099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5A4D5AD-FE1A-7840-A86A-70384FC8B3E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2107" y="829453"/>
                  <a:ext cx="378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47088C4-891D-6344-8671-FBFD6E3E26E9}"/>
                    </a:ext>
                  </a:extLst>
                </p14:cNvPr>
                <p14:cNvContentPartPr/>
                <p14:nvPr/>
              </p14:nvContentPartPr>
              <p14:xfrm>
                <a:off x="8158067" y="865813"/>
                <a:ext cx="527400" cy="453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47088C4-891D-6344-8671-FBFD6E3E26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95067" y="803173"/>
                  <a:ext cx="653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6B7844B-6727-D047-8313-4B95C37E395C}"/>
                    </a:ext>
                  </a:extLst>
                </p14:cNvPr>
                <p14:cNvContentPartPr/>
                <p14:nvPr/>
              </p14:nvContentPartPr>
              <p14:xfrm>
                <a:off x="8484227" y="711373"/>
                <a:ext cx="55800" cy="6685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6B7844B-6727-D047-8313-4B95C37E395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21227" y="648733"/>
                  <a:ext cx="18144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1BCE7B0-6BCA-FD4D-B934-931894A29EAA}"/>
                    </a:ext>
                  </a:extLst>
                </p14:cNvPr>
                <p14:cNvContentPartPr/>
                <p14:nvPr/>
              </p14:nvContentPartPr>
              <p14:xfrm>
                <a:off x="5756507" y="-3947"/>
                <a:ext cx="2979360" cy="15166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1BCE7B0-6BCA-FD4D-B934-931894A29EA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93507" y="-66587"/>
                  <a:ext cx="3105000" cy="164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2813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76C5C4-3FCA-644D-911D-1E4ADABF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4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AA883-5BBD-884C-A842-2EBE226E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7. Permission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CEB1D-7F2D-834D-8006-7EB423675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https://</a:t>
            </a:r>
            <a:r>
              <a:rPr kumimoji="1" lang="en-US" altLang="ko-KR" dirty="0" err="1"/>
              <a:t>webnautes.tistory.com</a:t>
            </a:r>
            <a:r>
              <a:rPr kumimoji="1" lang="en-US" altLang="ko-KR" dirty="0"/>
              <a:t>/1225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169A-F975-4D49-A148-448FD7B1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549400"/>
            <a:ext cx="9842500" cy="3530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028C191-A317-5549-940D-F679B1917152}"/>
                  </a:ext>
                </a:extLst>
              </p14:cNvPr>
              <p14:cNvContentPartPr/>
              <p14:nvPr/>
            </p14:nvContentPartPr>
            <p14:xfrm>
              <a:off x="1338227" y="2872453"/>
              <a:ext cx="534960" cy="1494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028C191-A317-5549-940D-F679B19171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587" y="2809813"/>
                <a:ext cx="660600" cy="16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979AD9F-E003-7049-9F0F-8D6A2DB94EC3}"/>
                  </a:ext>
                </a:extLst>
              </p14:cNvPr>
              <p14:cNvContentPartPr/>
              <p14:nvPr/>
            </p14:nvContentPartPr>
            <p14:xfrm>
              <a:off x="1651427" y="4337293"/>
              <a:ext cx="36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979AD9F-E003-7049-9F0F-8D6A2DB94E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8427" y="42746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0ADFC8C-9FA7-ED4E-B1D2-2AD89213C3D5}"/>
                  </a:ext>
                </a:extLst>
              </p14:cNvPr>
              <p14:cNvContentPartPr/>
              <p14:nvPr/>
            </p14:nvContentPartPr>
            <p14:xfrm>
              <a:off x="3050027" y="1954093"/>
              <a:ext cx="7485120" cy="3092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0ADFC8C-9FA7-ED4E-B1D2-2AD89213C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7027" y="1891453"/>
                <a:ext cx="76107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8D95F88-A12F-FE48-A098-8BC2CC317CA0}"/>
                  </a:ext>
                </a:extLst>
              </p14:cNvPr>
              <p14:cNvContentPartPr/>
              <p14:nvPr/>
            </p14:nvContentPartPr>
            <p14:xfrm>
              <a:off x="7195427" y="1127893"/>
              <a:ext cx="3520440" cy="11203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8D95F88-A12F-FE48-A098-8BC2CC317C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2787" y="1065253"/>
                <a:ext cx="3646080" cy="12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75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E8113-9054-B54D-8631-E023ECA9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 Manifest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3DD7D-1A4B-9247-B845-BA72BC288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ko-KR" altLang="en-US" dirty="0"/>
              <a:t>안드로이드 프로젝트 내에 반드시 필수로 하는 파일이다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dirty="0"/>
              <a:t>Source set</a:t>
            </a:r>
            <a:r>
              <a:rPr kumimoji="1" lang="ko-KR" altLang="en-US" dirty="0"/>
              <a:t>의 루트 내에 존재하며 </a:t>
            </a:r>
            <a:r>
              <a:rPr kumimoji="1" lang="en-US" altLang="ko-KR" dirty="0"/>
              <a:t>( </a:t>
            </a:r>
            <a:r>
              <a:rPr kumimoji="1" lang="en-US" altLang="ko-KR" dirty="0" err="1"/>
              <a:t>src</a:t>
            </a:r>
            <a:r>
              <a:rPr kumimoji="1" lang="en-US" altLang="ko-KR" dirty="0"/>
              <a:t>/main ) </a:t>
            </a:r>
            <a:r>
              <a:rPr kumimoji="1" lang="ko-KR" altLang="en-US" dirty="0"/>
              <a:t>앱에 대한 필수적인 정보를 안드로이드 빌드 툴과 </a:t>
            </a:r>
            <a:r>
              <a:rPr kumimoji="1" lang="en-US" altLang="ko-KR" dirty="0"/>
              <a:t>Android OS, google</a:t>
            </a:r>
            <a:r>
              <a:rPr kumimoji="1" lang="ko-KR" altLang="en-US" dirty="0"/>
              <a:t>에 전달하는 역할을 한다</a:t>
            </a:r>
            <a:r>
              <a:rPr kumimoji="1"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en-US" altLang="ko-KR" dirty="0"/>
              <a:t>Manifest</a:t>
            </a:r>
            <a:r>
              <a:rPr kumimoji="1" lang="ko-KR" altLang="en-US" dirty="0"/>
              <a:t>내에 많은 정보를 담을 수 있지만 그 중 특히나 선언되어야 하는 것은 다음과 같다</a:t>
            </a:r>
            <a:r>
              <a:rPr kumimoji="1" lang="en-US" altLang="ko-KR" dirty="0"/>
              <a:t>.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kumimoji="1" lang="ko-KR" altLang="en-US" dirty="0"/>
              <a:t>앱의 패키지 이름</a:t>
            </a:r>
            <a:endParaRPr kumimoji="1" lang="en-US" altLang="ko-KR" dirty="0"/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kumimoji="1" lang="ko-KR" altLang="en-US" dirty="0"/>
              <a:t>앱에서 사용되는 컴포넌트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Activity, broadcast receiver, provider )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kumimoji="1" lang="ko-KR" altLang="en-US" dirty="0"/>
              <a:t>권한</a:t>
            </a:r>
            <a:endParaRPr kumimoji="1" lang="en-US" altLang="ko-KR" dirty="0"/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kumimoji="1" lang="ko-KR" altLang="en-US" dirty="0"/>
              <a:t>앱에서 요구하는 소프트웨어와 하드웨어의 특징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0487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BA342-5C88-CD43-8607-EFC8B727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89F159-69F5-1A43-823C-F49A85BA0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950" y="2444750"/>
            <a:ext cx="8915400" cy="1968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467269-4CC2-D94C-A483-964B7D29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365125"/>
            <a:ext cx="9436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E8E4E-9EF7-5E46-B1F6-5AF3D9E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9DC7FF-5377-024A-8F04-ADE3FD079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A873D7-2A2A-5F4F-8CC9-55727E29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58" y="365125"/>
            <a:ext cx="9740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0433F-5892-2444-930C-8A2F752D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A28D1-B520-CD41-A559-EF57ED49B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B6A2AD-CCAA-5544-A61C-AD1AC3F7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43" y="0"/>
            <a:ext cx="799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68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EEE58-FC77-FF46-83F5-A46E5BA9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B97E7-7EDC-EF47-AF9E-DB9856C2E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27B169-CCBB-F648-87E5-2FA0F9F4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57" y="0"/>
            <a:ext cx="645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6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1E07-C904-F249-9C08-05635A8A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744AB-3C9F-924E-AFB5-B00547015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3BBC4-5EE6-8F44-A3D1-54A20913E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458" y="0"/>
            <a:ext cx="8743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6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E182A-C377-E54F-B02E-E19BB6C3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60FFE-3CB8-8D47-810B-6D5965CD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15C6EB-2BF7-3D4C-ABCF-58AF396E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72" y="0"/>
            <a:ext cx="7420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76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D6FB0-2C8A-7549-9E24-870C704B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07A58D-99CD-5546-A537-9DA9486E9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DF3E5C-EC19-EB48-A1B6-2A550014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15" y="0"/>
            <a:ext cx="6994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8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02C5E-657E-A04D-99F7-E71182BF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5BAA1-43AB-5C40-8844-2241AA40D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</a:t>
            </a:r>
            <a:r>
              <a:rPr kumimoji="1" lang="ko-KR" altLang="en-US" dirty="0"/>
              <a:t> 넘겨 받은 인자들을 통해 </a:t>
            </a:r>
            <a:r>
              <a:rPr kumimoji="1" lang="en-US" altLang="ko-KR" dirty="0"/>
              <a:t>permission</a:t>
            </a:r>
            <a:r>
              <a:rPr kumimoji="1" lang="ko-KR" altLang="en-US" dirty="0"/>
              <a:t>이 필요한 정보를 가져오도록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 </a:t>
            </a:r>
            <a:r>
              <a:rPr kumimoji="1" lang="en-US" altLang="ko-KR" dirty="0" err="1"/>
              <a:t>AcitivtyCompat.requestpermissions</a:t>
            </a:r>
            <a:r>
              <a:rPr kumimoji="1" lang="en-US" altLang="ko-KR" dirty="0"/>
              <a:t>()</a:t>
            </a:r>
            <a:r>
              <a:rPr kumimoji="1" lang="ko-KR" altLang="en-US" dirty="0"/>
              <a:t>함수를 통해 필요한 부분에 </a:t>
            </a:r>
            <a:r>
              <a:rPr kumimoji="1" lang="en-US" altLang="ko-KR" dirty="0"/>
              <a:t>request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4AECB9-91B8-614B-AD73-8A4995DB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403225"/>
            <a:ext cx="106172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41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9CB20-3879-B14B-9256-0DF6F6A8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8. Bundle </a:t>
            </a:r>
            <a:r>
              <a:rPr kumimoji="1" lang="en-US" altLang="ko-KR" dirty="0" err="1"/>
              <a:t>SavedInstanceState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8387B-3277-EB47-BC11-1414864F7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https://action713.tistory.com/entry/</a:t>
            </a:r>
            <a:r>
              <a:rPr kumimoji="1" lang="en-US" altLang="ko-KR" dirty="0" err="1"/>
              <a:t>onCreateBundle-savedInstanceState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2D57D7-C4CE-9A48-9476-6BBA3281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051" y="1350510"/>
            <a:ext cx="5089202" cy="44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69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6C55C-85FF-1149-98E3-3F220A60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96161-A143-7146-B1F9-A80DE685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71B254-845C-AC4A-AFEC-761DE40B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893536"/>
            <a:ext cx="88519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91C31-34EE-C346-BC47-EDFE850E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1)</a:t>
            </a:r>
            <a:r>
              <a:rPr kumimoji="1" lang="ko-KR" altLang="en-US" dirty="0"/>
              <a:t> </a:t>
            </a:r>
            <a:r>
              <a:rPr kumimoji="1" lang="en-US" altLang="ko-KR" dirty="0"/>
              <a:t>Package name &amp; app ID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D3DBC-80BB-954B-B784-3B1D6DB6A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Manifest</a:t>
            </a:r>
            <a:r>
              <a:rPr lang="ko-KR" altLang="en-US" dirty="0"/>
              <a:t> 파일의 </a:t>
            </a:r>
            <a:r>
              <a:rPr lang="en-US" altLang="ko-KR" dirty="0"/>
              <a:t>Root element(&lt;manifest&gt;&lt;/manifest&gt;) </a:t>
            </a:r>
            <a:r>
              <a:rPr lang="ko-KR" altLang="en-US" dirty="0"/>
              <a:t>에는 해당 앱의 패키지 네임이 반드시 기재되어야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Manifest </a:t>
            </a:r>
            <a:r>
              <a:rPr lang="ko-KR" altLang="en-US" dirty="0"/>
              <a:t>파일의 패키지 이름은</a:t>
            </a:r>
            <a:endParaRPr lang="en-US" altLang="ko-KR" dirty="0"/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US" altLang="ko-KR" dirty="0"/>
              <a:t>App resource</a:t>
            </a:r>
            <a:r>
              <a:rPr lang="ko-KR" altLang="en-US" dirty="0"/>
              <a:t>에 접근하는데 사용하는 </a:t>
            </a:r>
            <a:r>
              <a:rPr lang="en-US" altLang="ko-KR" dirty="0"/>
              <a:t>R </a:t>
            </a:r>
            <a:r>
              <a:rPr lang="ko-KR" altLang="en-US" dirty="0"/>
              <a:t>클래스의 네임스페이스로 적용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com.example.test2.R</a:t>
            </a:r>
            <a:r>
              <a:rPr lang="ko-KR" altLang="en-US" dirty="0"/>
              <a:t> 클래스 생성 </a:t>
            </a:r>
            <a:r>
              <a:rPr lang="en-US" altLang="ko-KR" dirty="0"/>
              <a:t>)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r>
              <a:rPr lang="en-US" altLang="ko-KR" dirty="0"/>
              <a:t>Manifest </a:t>
            </a:r>
            <a:r>
              <a:rPr lang="ko-KR" altLang="en-US" dirty="0"/>
              <a:t>파일 내 선언된 상대경로로 지정</a:t>
            </a:r>
            <a:endParaRPr lang="en-US" altLang="ko-KR" dirty="0"/>
          </a:p>
          <a:p>
            <a:pPr fontAlgn="t">
              <a:lnSpc>
                <a:spcPct val="160000"/>
              </a:lnSpc>
            </a:pPr>
            <a:r>
              <a:rPr lang="en-US" altLang="ko-KR" dirty="0"/>
              <a:t>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&gt; </a:t>
            </a:r>
            <a:r>
              <a:rPr lang="ko-KR" altLang="en-US" dirty="0" err="1"/>
              <a:t>라고</a:t>
            </a:r>
            <a:r>
              <a:rPr lang="ko-KR" altLang="en-US" dirty="0"/>
              <a:t> 선언했다면 이는 </a:t>
            </a:r>
            <a:r>
              <a:rPr lang="en-US" altLang="ko-KR" dirty="0"/>
              <a:t>"com.example.test2.MainActivity" </a:t>
            </a:r>
            <a:r>
              <a:rPr lang="ko-KR" altLang="en-US" dirty="0" err="1"/>
              <a:t>를</a:t>
            </a:r>
            <a:r>
              <a:rPr lang="ko-KR" altLang="en-US" dirty="0"/>
              <a:t> 가리키게 된다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lang="en-US" altLang="ko-KR" dirty="0"/>
          </a:p>
          <a:p>
            <a:pPr marL="514350" indent="-514350">
              <a:lnSpc>
                <a:spcPct val="160000"/>
              </a:lnSpc>
              <a:buAutoNum type="arabicPeriod"/>
            </a:pP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72A966-B032-7D45-92D1-5EBBCE68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44800"/>
            <a:ext cx="8077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1B1CE-B82A-8945-8962-2B84BD09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2)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 component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34535-E36A-084C-A06F-F5146406F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ko-KR" altLang="en-US" dirty="0"/>
              <a:t>안드로이드에는 </a:t>
            </a:r>
            <a:r>
              <a:rPr lang="en-US" altLang="ko-KR" dirty="0"/>
              <a:t>4</a:t>
            </a:r>
            <a:r>
              <a:rPr lang="ko-KR" altLang="en-US" dirty="0"/>
              <a:t>대 컴포넌트</a:t>
            </a:r>
            <a:r>
              <a:rPr lang="en-US" altLang="ko-KR" dirty="0"/>
              <a:t>(Activity, Service, Broadcast Receiver, Content Provider)</a:t>
            </a:r>
            <a:r>
              <a:rPr lang="ko-KR" altLang="en-US" dirty="0"/>
              <a:t>라 불리는 것들이 존재</a:t>
            </a:r>
            <a:endParaRPr lang="en-US" altLang="ko-KR" dirty="0"/>
          </a:p>
          <a:p>
            <a:pPr marL="0" indent="0">
              <a:lnSpc>
                <a:spcPct val="17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dirty="0"/>
              <a:t>이 컴포넌트들을 앱에서 사용한다면 </a:t>
            </a:r>
            <a:r>
              <a:rPr lang="en-US" altLang="ko-KR" dirty="0" err="1"/>
              <a:t>Menifest</a:t>
            </a:r>
            <a:r>
              <a:rPr lang="ko-KR" altLang="en-US" dirty="0"/>
              <a:t> 파일에 등록해줘야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fontAlgn="t">
              <a:lnSpc>
                <a:spcPct val="170000"/>
              </a:lnSpc>
            </a:pPr>
            <a:r>
              <a:rPr lang="en-US" altLang="ko-KR" dirty="0"/>
              <a:t>&lt;activity&gt; : Activity</a:t>
            </a:r>
          </a:p>
          <a:p>
            <a:pPr fontAlgn="t">
              <a:lnSpc>
                <a:spcPct val="170000"/>
              </a:lnSpc>
            </a:pPr>
            <a:r>
              <a:rPr lang="en-US" altLang="ko-KR" dirty="0"/>
              <a:t>&lt;service&gt; : Service</a:t>
            </a:r>
          </a:p>
          <a:p>
            <a:pPr fontAlgn="t">
              <a:lnSpc>
                <a:spcPct val="170000"/>
              </a:lnSpc>
            </a:pPr>
            <a:r>
              <a:rPr lang="en-US" altLang="ko-KR" dirty="0"/>
              <a:t>&lt;receiver&gt; : Broadcast Receiver</a:t>
            </a:r>
          </a:p>
          <a:p>
            <a:pPr fontAlgn="t">
              <a:lnSpc>
                <a:spcPct val="170000"/>
              </a:lnSpc>
            </a:pPr>
            <a:r>
              <a:rPr lang="en-US" altLang="ko-KR" dirty="0"/>
              <a:t>&lt;provider&gt; : Content Provider</a:t>
            </a:r>
          </a:p>
          <a:p>
            <a:pPr marL="0" indent="0" fontAlgn="t">
              <a:lnSpc>
                <a:spcPct val="170000"/>
              </a:lnSpc>
              <a:buNone/>
            </a:pPr>
            <a:r>
              <a:rPr lang="ko-KR" altLang="en-US" dirty="0"/>
              <a:t>컴포넌트의 서브 클래스를 구현하여 사용하면서 </a:t>
            </a:r>
            <a:r>
              <a:rPr lang="en-US" altLang="ko-KR" dirty="0" err="1"/>
              <a:t>Menifest</a:t>
            </a:r>
            <a:r>
              <a:rPr lang="en-US" altLang="ko-KR" dirty="0"/>
              <a:t> </a:t>
            </a:r>
            <a:r>
              <a:rPr lang="ko-KR" altLang="en-US" dirty="0"/>
              <a:t>파일에 선언해주지 않는다면</a:t>
            </a:r>
            <a:r>
              <a:rPr lang="en-US" altLang="ko-KR" dirty="0"/>
              <a:t>, </a:t>
            </a:r>
            <a:r>
              <a:rPr lang="ko-KR" altLang="en-US" dirty="0"/>
              <a:t>시스템은 해당 컴포넌트에 대해 실행할 수 없다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70000"/>
              </a:lnSpc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30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F15E38-B0AA-0746-8F19-860A7BD28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3"/>
          <a:stretch/>
        </p:blipFill>
        <p:spPr>
          <a:xfrm>
            <a:off x="647191" y="2821576"/>
            <a:ext cx="4150826" cy="243622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1E954-FDBC-C745-AAC6-18721D78C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2516777"/>
            <a:ext cx="6473952" cy="30458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ko-KR" sz="1200" dirty="0"/>
              <a:t>4</a:t>
            </a:r>
            <a:r>
              <a:rPr kumimoji="1" lang="ko-KR" altLang="en-US" sz="1200" dirty="0"/>
              <a:t>대 컴포넌트들은 각각 </a:t>
            </a:r>
            <a:r>
              <a:rPr kumimoji="1" lang="en-US" altLang="ko-KR" sz="1200" dirty="0"/>
              <a:t>Intent</a:t>
            </a:r>
            <a:r>
              <a:rPr kumimoji="1" lang="ko-KR" altLang="en-US" sz="1200" dirty="0"/>
              <a:t>에 의해 활성화되며 </a:t>
            </a:r>
            <a:r>
              <a:rPr kumimoji="1" lang="en-US" altLang="ko-KR" sz="1200" dirty="0"/>
              <a:t>Intent</a:t>
            </a:r>
            <a:r>
              <a:rPr kumimoji="1" lang="ko-KR" altLang="en-US" sz="1200" dirty="0"/>
              <a:t>는 </a:t>
            </a:r>
            <a:r>
              <a:rPr kumimoji="1" lang="ko-KR" altLang="en-US" sz="1200" dirty="0" err="1"/>
              <a:t>메세지</a:t>
            </a:r>
            <a:r>
              <a:rPr kumimoji="1" lang="ko-KR" altLang="en-US" sz="1200" dirty="0"/>
              <a:t> 객체로 행동에 대한 명령이나 작업에 필요한 데이터를 포함한다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ko-KR" altLang="en-US" sz="1200" dirty="0"/>
              <a:t>안드로이드를 개발하며 </a:t>
            </a:r>
            <a:r>
              <a:rPr kumimoji="1" lang="en-US" altLang="ko-KR" sz="1200" dirty="0"/>
              <a:t>Intent</a:t>
            </a:r>
            <a:r>
              <a:rPr kumimoji="1" lang="ko-KR" altLang="en-US" sz="1200" dirty="0"/>
              <a:t>의 경우 중요한 역할을 한다</a:t>
            </a:r>
            <a:r>
              <a:rPr kumimoji="1" lang="en-US" altLang="ko-KR" sz="1200" dirty="0"/>
              <a:t>.</a:t>
            </a:r>
          </a:p>
          <a:p>
            <a:pPr marL="0" indent="0">
              <a:buNone/>
            </a:pPr>
            <a:r>
              <a:rPr kumimoji="1" lang="ko-KR" altLang="en-US" sz="1200" dirty="0"/>
              <a:t>앱이 </a:t>
            </a:r>
            <a:r>
              <a:rPr kumimoji="1" lang="en-US" altLang="ko-KR" sz="1200" dirty="0"/>
              <a:t>Intent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시스템에 발행하면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시스템은 </a:t>
            </a:r>
            <a:r>
              <a:rPr kumimoji="1" lang="en-US" altLang="ko-KR" sz="1200" dirty="0"/>
              <a:t>intent-filter</a:t>
            </a:r>
            <a:r>
              <a:rPr kumimoji="1" lang="ko-KR" altLang="en-US" sz="1200" dirty="0"/>
              <a:t>에 기초하여 처리할 수 있는 </a:t>
            </a:r>
            <a:r>
              <a:rPr kumimoji="1" lang="en-US" altLang="ko-KR" sz="1200" dirty="0"/>
              <a:t>component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찾게 된다</a:t>
            </a:r>
            <a:r>
              <a:rPr kumimoji="1"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xml </a:t>
            </a:r>
            <a:r>
              <a:rPr lang="ko-KR" altLang="en-US" sz="1200" dirty="0"/>
              <a:t>로 구성하다보면 트리 구조기 때문에 부모</a:t>
            </a:r>
            <a:r>
              <a:rPr lang="en-US" altLang="ko-KR" sz="1200" dirty="0"/>
              <a:t>-</a:t>
            </a:r>
            <a:r>
              <a:rPr lang="ko-KR" altLang="en-US" sz="1200" dirty="0"/>
              <a:t>자식 관계가 생기는데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 </a:t>
            </a:r>
            <a:r>
              <a:rPr lang="ko-KR" altLang="en-US" sz="1200" dirty="0"/>
              <a:t>이때 자식 </a:t>
            </a:r>
            <a:r>
              <a:rPr lang="en-US" altLang="ko-KR" sz="1200" dirty="0"/>
              <a:t>element</a:t>
            </a:r>
            <a:r>
              <a:rPr lang="ko-KR" altLang="en-US" sz="1200" dirty="0"/>
              <a:t>에 </a:t>
            </a:r>
            <a:r>
              <a:rPr lang="en-US" altLang="ko-KR" sz="1200" dirty="0"/>
              <a:t>icon </a:t>
            </a:r>
            <a:r>
              <a:rPr lang="ko-KR" altLang="en-US" sz="1200" dirty="0"/>
              <a:t>과 </a:t>
            </a:r>
            <a:r>
              <a:rPr lang="en-US" altLang="ko-KR" sz="1200" dirty="0"/>
              <a:t>label 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설정되어있지</a:t>
            </a:r>
            <a:r>
              <a:rPr lang="ko-KR" altLang="en-US" sz="1200" dirty="0"/>
              <a:t> 않다면 부모에 설정된 값이 기본 값으로 설정되게 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따라서 각 컴포넌트마다 설정하지 않고 앱 전체에 기본 값을 설정하려면 </a:t>
            </a:r>
            <a:r>
              <a:rPr lang="en-US" altLang="ko-KR" sz="1200" dirty="0"/>
              <a:t>&lt;application&gt; </a:t>
            </a:r>
            <a:r>
              <a:rPr lang="ko-KR" altLang="en-US" sz="1200" dirty="0"/>
              <a:t>에 설정하면 된다</a:t>
            </a:r>
            <a:r>
              <a:rPr lang="en-US" altLang="ko-KR" sz="1200" dirty="0"/>
              <a:t>.</a:t>
            </a:r>
            <a:endParaRPr kumimoji="1" lang="en-US" altLang="ko-KR" sz="1200" dirty="0"/>
          </a:p>
          <a:p>
            <a:pPr marL="0" indent="0">
              <a:buNone/>
            </a:pP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7035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DC828-1E87-6845-A673-52EE704F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Permission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B3482-DE7A-2B41-BE28-95A1F17A4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Manifest</a:t>
            </a:r>
            <a:r>
              <a:rPr kumimoji="1" lang="ko-KR" altLang="en-US" dirty="0"/>
              <a:t>에서 중요한 역할인 권한 설정이다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안드로이드 앱은 </a:t>
            </a:r>
            <a:r>
              <a:rPr kumimoji="1" lang="ko-KR" altLang="en-US" dirty="0" err="1"/>
              <a:t>유저정보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카메라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인터넷등</a:t>
            </a:r>
            <a:r>
              <a:rPr kumimoji="1" lang="ko-KR" altLang="en-US" dirty="0"/>
              <a:t> 특정 시스템 기능을 사용하려면 권한을 요청해야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요청 받는 권한과 별개로 앱에서 필요로 하는 모든 권한에는 </a:t>
            </a:r>
            <a:r>
              <a:rPr kumimoji="1" lang="en-US" altLang="ko-KR" dirty="0"/>
              <a:t>Manifest </a:t>
            </a:r>
            <a:r>
              <a:rPr kumimoji="1" lang="ko-KR" altLang="en-US" dirty="0"/>
              <a:t>파일에 </a:t>
            </a:r>
            <a:r>
              <a:rPr kumimoji="1" lang="en-US" altLang="ko-KR" dirty="0"/>
              <a:t>&lt;use-permission&gt; </a:t>
            </a:r>
            <a:r>
              <a:rPr kumimoji="1" lang="ko-KR" altLang="en-US" dirty="0"/>
              <a:t>요소를 설정해 주어야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FF97A7-4CF7-7A41-9312-F22A086C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4832350"/>
            <a:ext cx="8470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5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A7C01-DC8C-FB46-87A4-5F822065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4)</a:t>
            </a:r>
            <a:r>
              <a:rPr kumimoji="1" lang="ko-KR" altLang="en-US" dirty="0"/>
              <a:t> </a:t>
            </a:r>
            <a:r>
              <a:rPr kumimoji="1" lang="en-US" altLang="ko-KR" dirty="0"/>
              <a:t>Device compatibility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C5C0A0-DDF6-634D-B27F-11285C6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ko-KR" dirty="0"/>
              <a:t>Manifest </a:t>
            </a:r>
            <a:r>
              <a:rPr kumimoji="1" lang="ko-KR" altLang="en-US" dirty="0"/>
              <a:t>파일에는 앱이 필요로 하는 하드웨어나 소프트웨어의 특징을 명시할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예를 들어 카메라를 만들 경우 카메라가 있어야 하니 카메라가 있는 기기에서만 앱이 다운로드 될 수 있도록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lang="en-US" altLang="ko-KR" dirty="0"/>
              <a:t>&lt;uses-feature&gt; </a:t>
            </a:r>
            <a:r>
              <a:rPr lang="ko-KR" altLang="en-US" dirty="0"/>
              <a:t>태그를 사용하면 명시할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예시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&lt;manifest ... &gt;</a:t>
            </a:r>
          </a:p>
          <a:p>
            <a:pPr marL="0" indent="0">
              <a:buNone/>
            </a:pPr>
            <a:r>
              <a:rPr kumimoji="1" lang="en-US" altLang="ko-KR" dirty="0"/>
              <a:t>    &lt;uses-feature </a:t>
            </a:r>
            <a:r>
              <a:rPr kumimoji="1" lang="en-US" altLang="ko-KR" dirty="0" err="1"/>
              <a:t>android:name</a:t>
            </a:r>
            <a:r>
              <a:rPr kumimoji="1" lang="en-US" altLang="ko-KR" dirty="0"/>
              <a:t>="</a:t>
            </a:r>
            <a:r>
              <a:rPr kumimoji="1" lang="en-US" altLang="ko-KR" dirty="0" err="1"/>
              <a:t>android.hardware.sensor.compass</a:t>
            </a:r>
            <a:r>
              <a:rPr kumimoji="1" lang="en-US" altLang="ko-KR" dirty="0"/>
              <a:t>"</a:t>
            </a:r>
          </a:p>
          <a:p>
            <a:pPr marL="0" indent="0">
              <a:buNone/>
            </a:pPr>
            <a:r>
              <a:rPr kumimoji="1" lang="en-US" altLang="ko-KR" dirty="0"/>
              <a:t>                  </a:t>
            </a:r>
            <a:r>
              <a:rPr kumimoji="1" lang="en-US" altLang="ko-KR" dirty="0" err="1"/>
              <a:t>android:required</a:t>
            </a:r>
            <a:r>
              <a:rPr kumimoji="1" lang="en-US" altLang="ko-KR" dirty="0"/>
              <a:t>="true" /&gt;</a:t>
            </a:r>
          </a:p>
          <a:p>
            <a:pPr marL="0" indent="0">
              <a:buNone/>
            </a:pPr>
            <a:r>
              <a:rPr kumimoji="1" lang="en-US" altLang="ko-KR" dirty="0"/>
              <a:t>    ...</a:t>
            </a:r>
          </a:p>
          <a:p>
            <a:pPr marL="0" indent="0">
              <a:buNone/>
            </a:pPr>
            <a:r>
              <a:rPr kumimoji="1" lang="en-US" altLang="ko-KR" dirty="0"/>
              <a:t>&lt;/manifest&gt;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78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192F0-4C67-B24D-8E9C-EBE69520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Sdk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01537-EA8F-5E42-A35C-22A735A2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&lt;uses-</a:t>
            </a:r>
            <a:r>
              <a:rPr lang="en-US" altLang="ko-KR" dirty="0" err="1"/>
              <a:t>sdk</a:t>
            </a:r>
            <a:r>
              <a:rPr lang="en-US" altLang="ko-KR" dirty="0"/>
              <a:t>&gt; </a:t>
            </a:r>
            <a:r>
              <a:rPr lang="ko-KR" altLang="en-US" dirty="0"/>
              <a:t>태그를 통해 요구되는 </a:t>
            </a:r>
            <a:r>
              <a:rPr lang="en-US" altLang="ko-KR" dirty="0" err="1"/>
              <a:t>sdk</a:t>
            </a:r>
            <a:r>
              <a:rPr lang="en-US" altLang="ko-KR" dirty="0"/>
              <a:t> </a:t>
            </a:r>
            <a:r>
              <a:rPr lang="ko-KR" altLang="en-US" dirty="0"/>
              <a:t>버전을 명시할 수도 있는데요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안드로이드 스튜디오로 프로젝트를 구성한 경우에는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에 선언된 </a:t>
            </a:r>
            <a:r>
              <a:rPr lang="en-US" altLang="ko-KR" dirty="0" err="1"/>
              <a:t>minSdkVersion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/>
              <a:t>manifest </a:t>
            </a:r>
            <a:r>
              <a:rPr lang="ko-KR" altLang="en-US" dirty="0"/>
              <a:t>의 </a:t>
            </a:r>
            <a:r>
              <a:rPr lang="en-US" altLang="ko-KR" dirty="0"/>
              <a:t>&lt;uses-</a:t>
            </a:r>
            <a:r>
              <a:rPr lang="en-US" altLang="ko-KR" dirty="0" err="1"/>
              <a:t>sdk</a:t>
            </a:r>
            <a:r>
              <a:rPr lang="en-US" altLang="ko-KR" dirty="0"/>
              <a:t>&gt; </a:t>
            </a:r>
            <a:r>
              <a:rPr lang="ko-KR" altLang="en-US" dirty="0"/>
              <a:t>속성을 재정의하기 때문에 </a:t>
            </a:r>
            <a:r>
              <a:rPr lang="en-US" altLang="ko-KR" dirty="0"/>
              <a:t>min </a:t>
            </a:r>
            <a:r>
              <a:rPr lang="en-US" altLang="ko-KR" dirty="0" err="1"/>
              <a:t>sdk</a:t>
            </a:r>
            <a:r>
              <a:rPr lang="en-US" altLang="ko-KR" dirty="0"/>
              <a:t> </a:t>
            </a:r>
            <a:r>
              <a:rPr lang="ko-KR" altLang="en-US" dirty="0"/>
              <a:t>설정에 대해서는 </a:t>
            </a:r>
            <a:r>
              <a:rPr lang="ko-KR" altLang="en-US" dirty="0" err="1"/>
              <a:t>매니페스트</a:t>
            </a:r>
            <a:r>
              <a:rPr lang="ko-KR" altLang="en-US" dirty="0"/>
              <a:t> 파일이 아닌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에 선언하는 것이 좋습니다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>
                <a:hlinkClick r:id="rId2"/>
              </a:rPr>
              <a:t>https://readystory.tistory.com/187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manifest </a:t>
            </a:r>
            <a:r>
              <a:rPr kumimoji="1" lang="ko-KR" altLang="en-US" dirty="0"/>
              <a:t>개념 잡기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22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58FA1-61BE-C345-958B-D37280DF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 &amp; SDK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2EFDF-BDC2-EF4E-9781-CCAD85D1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Application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Interface</a:t>
            </a:r>
            <a:r>
              <a:rPr kumimoji="1" lang="ko-KR" altLang="en-US" dirty="0"/>
              <a:t>의 약자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운영체제가 응용프로그램을 위해 제공하는 함수의 집합으로 응용 프로그램과 디바이스를 연결해주는 역할을 함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어떤 소프트웨어에서 데이터를 주고 받기 위한 방법을 의미한다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AFB927-BB92-CA4A-A53F-1ECB1311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4384675"/>
            <a:ext cx="46863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4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947</Words>
  <Application>Microsoft Macintosh PowerPoint</Application>
  <PresentationFormat>와이드스크린</PresentationFormat>
  <Paragraphs>126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1. Manifest</vt:lpstr>
      <vt:lpstr>1) Package name &amp; app ID</vt:lpstr>
      <vt:lpstr>2) App component</vt:lpstr>
      <vt:lpstr>PowerPoint 프레젠테이션</vt:lpstr>
      <vt:lpstr>3) Permission</vt:lpstr>
      <vt:lpstr>4) Device compatibility</vt:lpstr>
      <vt:lpstr>5) Sdk </vt:lpstr>
      <vt:lpstr>2. API &amp; SDK</vt:lpstr>
      <vt:lpstr>PowerPoint 프레젠테이션</vt:lpstr>
      <vt:lpstr>3. Handler</vt:lpstr>
      <vt:lpstr>PowerPoint 프레젠테이션</vt:lpstr>
      <vt:lpstr>PowerPoint 프레젠테이션</vt:lpstr>
      <vt:lpstr>4. Extend &amp; implements</vt:lpstr>
      <vt:lpstr>5. Super </vt:lpstr>
      <vt:lpstr>6. Intent</vt:lpstr>
      <vt:lpstr>PowerPoint 프레젠테이션</vt:lpstr>
      <vt:lpstr>PowerPoint 프레젠테이션</vt:lpstr>
      <vt:lpstr>7. Permission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 Bundle SavedInstanceState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이상호</dc:creator>
  <cp:lastModifiedBy>이상호</cp:lastModifiedBy>
  <cp:revision>11</cp:revision>
  <dcterms:created xsi:type="dcterms:W3CDTF">2021-07-25T05:12:50Z</dcterms:created>
  <dcterms:modified xsi:type="dcterms:W3CDTF">2021-07-30T12:21:28Z</dcterms:modified>
</cp:coreProperties>
</file>